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Lst>
  <p:notesMasterIdLst>
    <p:notesMasterId r:id="rId22"/>
  </p:notesMasterIdLst>
  <p:handoutMasterIdLst>
    <p:handoutMasterId r:id="rId23"/>
  </p:handoutMasterIdLst>
  <p:sldIdLst>
    <p:sldId id="589" r:id="rId5"/>
    <p:sldId id="1716" r:id="rId6"/>
    <p:sldId id="1720" r:id="rId7"/>
    <p:sldId id="1691" r:id="rId8"/>
    <p:sldId id="1557" r:id="rId9"/>
    <p:sldId id="1699" r:id="rId10"/>
    <p:sldId id="1659" r:id="rId11"/>
    <p:sldId id="1660" r:id="rId12"/>
    <p:sldId id="1703" r:id="rId13"/>
    <p:sldId id="1704" r:id="rId14"/>
    <p:sldId id="1697" r:id="rId15"/>
    <p:sldId id="1721" r:id="rId16"/>
    <p:sldId id="1722" r:id="rId17"/>
    <p:sldId id="1723" r:id="rId18"/>
    <p:sldId id="1724" r:id="rId19"/>
    <p:sldId id="1717" r:id="rId20"/>
    <p:sldId id="155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gnall (ESO), Jenny" initials="W(J" lastIdx="1" clrIdx="0">
    <p:extLst>
      <p:ext uri="{19B8F6BF-5375-455C-9EA6-DF929625EA0E}">
        <p15:presenceInfo xmlns:p15="http://schemas.microsoft.com/office/powerpoint/2012/main" userId="S::jenny.wignall@uk.nationalgrid.com::54a0dea0-decc-4e92-bbdd-73763d1f9fb7" providerId="AD"/>
      </p:ext>
    </p:extLst>
  </p:cmAuthor>
  <p:cmAuthor id="2" name="Rachael Eynon" initials="RE" lastIdx="5" clrIdx="1">
    <p:extLst>
      <p:ext uri="{19B8F6BF-5375-455C-9EA6-DF929625EA0E}">
        <p15:presenceInfo xmlns:p15="http://schemas.microsoft.com/office/powerpoint/2012/main" userId="S::rachael.eynon2@uk.nationalgrid.com::e0ded4d7-1bda-4914-bb54-0304a54e70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22"/>
    <a:srgbClr val="C85412"/>
    <a:srgbClr val="E61E84"/>
    <a:srgbClr val="FFCE2C"/>
    <a:srgbClr val="FF5D00"/>
    <a:srgbClr val="20201E"/>
    <a:srgbClr val="0079C1"/>
    <a:srgbClr val="6A2C91"/>
    <a:srgbClr val="E75400"/>
    <a:srgbClr val="5BCB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517" autoAdjust="0"/>
  </p:normalViewPr>
  <p:slideViewPr>
    <p:cSldViewPr snapToGrid="0">
      <p:cViewPr varScale="1">
        <p:scale>
          <a:sx n="80" d="100"/>
          <a:sy n="80" d="100"/>
        </p:scale>
        <p:origin x="354"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509DAA-A02A-41EA-A136-7CBACA2100E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4C04DC4-025A-4EA1-ABF5-96F3F541B553}">
      <dgm:prSet phldrT="[Text]" custT="1"/>
      <dgm:spPr/>
      <dgm:t>
        <a:bodyPr/>
        <a:lstStyle/>
        <a:p>
          <a:pPr>
            <a:buFont typeface="Symbol" panose="05050102010706020507" pitchFamily="18" charset="2"/>
            <a:buChar char=""/>
          </a:pPr>
          <a:r>
            <a:rPr lang="en-GB" sz="1800" kern="1200">
              <a:solidFill>
                <a:srgbClr val="FFFFFF"/>
              </a:solidFill>
              <a:latin typeface="Helvetica Neue LT Pro 55 Roman"/>
              <a:ea typeface="Arial" panose="020B0604020202020204" pitchFamily="34" charset="0"/>
              <a:cs typeface="Times New Roman" panose="02020603050405020304" pitchFamily="18" charset="0"/>
            </a:rPr>
            <a:t>More Detailed Technical Analysis</a:t>
          </a:r>
          <a:r>
            <a:rPr lang="en-GB" sz="500" kern="1200"/>
            <a:t>:</a:t>
          </a:r>
          <a:endParaRPr lang="en-US" sz="500" kern="1200"/>
        </a:p>
      </dgm:t>
    </dgm:pt>
    <dgm:pt modelId="{EAF3E6B8-4425-475C-B369-73A1AE5905C8}" type="parTrans" cxnId="{C48BA542-7263-48FE-9FDB-E804B4DC03E6}">
      <dgm:prSet/>
      <dgm:spPr/>
      <dgm:t>
        <a:bodyPr/>
        <a:lstStyle/>
        <a:p>
          <a:endParaRPr lang="en-US"/>
        </a:p>
      </dgm:t>
    </dgm:pt>
    <dgm:pt modelId="{79057594-026F-4F1F-A254-78B0DCAA49E9}" type="sibTrans" cxnId="{C48BA542-7263-48FE-9FDB-E804B4DC03E6}">
      <dgm:prSet/>
      <dgm:spPr/>
      <dgm:t>
        <a:bodyPr/>
        <a:lstStyle/>
        <a:p>
          <a:endParaRPr lang="en-US"/>
        </a:p>
      </dgm:t>
    </dgm:pt>
    <dgm:pt modelId="{CBCF0876-F1ED-49A8-B85B-FEA9093AAE3D}">
      <dgm:prSet phldrT="[Text]" custT="1"/>
      <dgm:spPr/>
      <dgm:t>
        <a:bodyPr/>
        <a:lstStyle/>
        <a:p>
          <a:pPr>
            <a:buFont typeface="Symbol" panose="05050102010706020507" pitchFamily="18" charset="2"/>
            <a:buChar char=""/>
          </a:pPr>
          <a:r>
            <a:rPr lang="en-GB" sz="1800" kern="1200">
              <a:solidFill>
                <a:srgbClr val="FFFFFF"/>
              </a:solidFill>
              <a:latin typeface="Helvetica Neue LT Pro 55 Roman"/>
              <a:ea typeface="Arial" panose="020B0604020202020204" pitchFamily="34" charset="0"/>
              <a:cs typeface="Times New Roman" panose="02020603050405020304" pitchFamily="18" charset="0"/>
            </a:rPr>
            <a:t>Early</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Opportunities</a:t>
          </a:r>
          <a:r>
            <a:rPr lang="en-GB" sz="500" kern="1200"/>
            <a:t>:</a:t>
          </a:r>
          <a:endParaRPr lang="en-US" sz="500" kern="1200"/>
        </a:p>
      </dgm:t>
    </dgm:pt>
    <dgm:pt modelId="{78D97B26-D99B-407A-BF02-B7C7D5E3C383}" type="parTrans" cxnId="{4DB29ED3-824E-4673-AF8D-7D74D8B236D6}">
      <dgm:prSet/>
      <dgm:spPr/>
      <dgm:t>
        <a:bodyPr/>
        <a:lstStyle/>
        <a:p>
          <a:endParaRPr lang="en-US"/>
        </a:p>
      </dgm:t>
    </dgm:pt>
    <dgm:pt modelId="{ECD5FE14-086D-4D41-AD59-BDFA056763C2}" type="sibTrans" cxnId="{4DB29ED3-824E-4673-AF8D-7D74D8B236D6}">
      <dgm:prSet/>
      <dgm:spPr/>
      <dgm:t>
        <a:bodyPr/>
        <a:lstStyle/>
        <a:p>
          <a:endParaRPr lang="en-US"/>
        </a:p>
      </dgm:t>
    </dgm:pt>
    <dgm:pt modelId="{E9DD5433-2CEE-4324-8FAA-E360D4EDF5B0}">
      <dgm:prSet phldrT="[Tex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Identifying and delivering innovative and flexible  approaches to connecting projects already in progress</a:t>
          </a:r>
          <a:r>
            <a:rPr lang="en-GB" sz="1400" b="0" i="0" kern="1200">
              <a:solidFill>
                <a:srgbClr val="454545"/>
              </a:solidFill>
              <a:latin typeface="Helvetica Neue LT Std 45 Light"/>
              <a:ea typeface="+mn-ea"/>
              <a:cs typeface="+mn-cs"/>
            </a:rPr>
            <a:t>​</a:t>
          </a:r>
          <a:endParaRPr lang="en-US" sz="1400" b="0" i="0" kern="1200">
            <a:solidFill>
              <a:srgbClr val="454545"/>
            </a:solidFill>
            <a:latin typeface="Helvetica Neue LT Std 45 Light"/>
            <a:ea typeface="+mn-ea"/>
            <a:cs typeface="+mn-cs"/>
          </a:endParaRPr>
        </a:p>
      </dgm:t>
    </dgm:pt>
    <dgm:pt modelId="{AFA20379-80D4-4C2A-96F0-F714324F7F7D}" type="parTrans" cxnId="{5B807064-F465-437F-B1B8-BBD673EC316E}">
      <dgm:prSet/>
      <dgm:spPr/>
      <dgm:t>
        <a:bodyPr/>
        <a:lstStyle/>
        <a:p>
          <a:endParaRPr lang="en-US"/>
        </a:p>
      </dgm:t>
    </dgm:pt>
    <dgm:pt modelId="{7560A6B7-2BA5-4846-8016-BC581425467E}" type="sibTrans" cxnId="{5B807064-F465-437F-B1B8-BBD673EC316E}">
      <dgm:prSet/>
      <dgm:spPr/>
      <dgm:t>
        <a:bodyPr/>
        <a:lstStyle/>
        <a:p>
          <a:endParaRPr lang="en-US"/>
        </a:p>
      </dgm:t>
    </dgm:pt>
    <dgm:pt modelId="{31166579-2359-4E41-9A19-4F36365F7F82}">
      <dgm:prSet phldrT="[Text]" custT="1"/>
      <dgm:spPr/>
      <dgm:t>
        <a:bodyPr/>
        <a:lstStyle/>
        <a:p>
          <a:pPr>
            <a:buFont typeface="Symbol" panose="05050102010706020507" pitchFamily="18" charset="2"/>
            <a:buChar char=""/>
          </a:pPr>
          <a:r>
            <a:rPr lang="en-GB" sz="1800" kern="1200">
              <a:solidFill>
                <a:srgbClr val="FFFFFF"/>
              </a:solidFill>
              <a:latin typeface="Helvetica Neue LT Pro 55 Roman"/>
              <a:ea typeface="Arial" panose="020B0604020202020204" pitchFamily="34" charset="0"/>
              <a:cs typeface="Times New Roman" panose="02020603050405020304" pitchFamily="18" charset="0"/>
            </a:rPr>
            <a:t>Roadmap of Code Modifications</a:t>
          </a:r>
          <a:r>
            <a:rPr lang="en-GB" sz="500" kern="1200"/>
            <a:t>:</a:t>
          </a:r>
          <a:endParaRPr lang="en-US" sz="500" kern="1200"/>
        </a:p>
      </dgm:t>
    </dgm:pt>
    <dgm:pt modelId="{40818917-533F-4AE4-9712-8582A577A898}" type="parTrans" cxnId="{CDF15D1B-D099-404D-9A3C-557867E909BC}">
      <dgm:prSet/>
      <dgm:spPr/>
      <dgm:t>
        <a:bodyPr/>
        <a:lstStyle/>
        <a:p>
          <a:endParaRPr lang="en-US"/>
        </a:p>
      </dgm:t>
    </dgm:pt>
    <dgm:pt modelId="{74BB2E10-05EE-4AAA-9E84-F0F80DD94596}" type="sibTrans" cxnId="{CDF15D1B-D099-404D-9A3C-557867E909BC}">
      <dgm:prSet/>
      <dgm:spPr/>
      <dgm:t>
        <a:bodyPr/>
        <a:lstStyle/>
        <a:p>
          <a:endParaRPr lang="en-US"/>
        </a:p>
      </dgm:t>
    </dgm:pt>
    <dgm:pt modelId="{632A321F-67E9-45C2-B50A-5FF076A1BB6B}">
      <dgm:prSet phldrT="[Tex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Agreement and delivery of a roadmap of industry commercial and technical codes and standards</a:t>
          </a:r>
          <a:r>
            <a:rPr lang="en-GB" sz="1400" b="0" i="0" kern="1200">
              <a:solidFill>
                <a:srgbClr val="454545"/>
              </a:solidFill>
              <a:latin typeface="Helvetica Neue LT Std 45 Light"/>
              <a:ea typeface="+mn-ea"/>
              <a:cs typeface="+mn-cs"/>
            </a:rPr>
            <a:t>​</a:t>
          </a:r>
          <a:endParaRPr lang="en-US" sz="1400" b="0" i="0" kern="1200">
            <a:solidFill>
              <a:srgbClr val="454545"/>
            </a:solidFill>
            <a:latin typeface="Helvetica Neue LT Std 45 Light"/>
            <a:ea typeface="+mn-ea"/>
            <a:cs typeface="+mn-cs"/>
          </a:endParaRPr>
        </a:p>
      </dgm:t>
    </dgm:pt>
    <dgm:pt modelId="{8B14AC0B-72C8-45B1-9859-0E9C31E60FA6}" type="parTrans" cxnId="{3F0BBB37-307F-499F-9EC1-83ED511466B7}">
      <dgm:prSet/>
      <dgm:spPr/>
      <dgm:t>
        <a:bodyPr/>
        <a:lstStyle/>
        <a:p>
          <a:endParaRPr lang="en-US"/>
        </a:p>
      </dgm:t>
    </dgm:pt>
    <dgm:pt modelId="{CA129788-80ED-4824-9789-0CC23BAD69EF}" type="sibTrans" cxnId="{3F0BBB37-307F-499F-9EC1-83ED511466B7}">
      <dgm:prSet/>
      <dgm:spPr/>
      <dgm:t>
        <a:bodyPr/>
        <a:lstStyle/>
        <a:p>
          <a:endParaRPr lang="en-US"/>
        </a:p>
      </dgm:t>
    </dgm:pt>
    <dgm:pt modelId="{F5A50CA4-52EE-4030-8917-BB1BAEE01500}">
      <dgm:prSet custT="1"/>
      <dgm:spPr/>
      <dgm:t>
        <a:bodyPr/>
        <a:lstStyle/>
        <a:p>
          <a:pPr marL="285750" lvl="2" indent="-285750" algn="l" defTabSz="457200" rtl="0" eaLnBrk="1" latinLnBrk="0" hangingPunct="1">
            <a:lnSpc>
              <a:spcPct val="90000"/>
            </a:lnSpc>
            <a:spcBef>
              <a:spcPct val="0"/>
            </a:spcBef>
            <a:spcAft>
              <a:spcPts val="600"/>
            </a:spcAft>
            <a:buClr>
              <a:schemeClr val="accent2"/>
            </a:buClr>
            <a:buFont typeface="Arial" panose="020B0604020202020204" pitchFamily="34" charset="0"/>
            <a:buChar char="•"/>
          </a:pPr>
          <a:r>
            <a:rPr lang="en-US" sz="1400" b="0" i="0" kern="1200">
              <a:solidFill>
                <a:srgbClr val="454545"/>
              </a:solidFill>
              <a:latin typeface="Helvetica Neue LT Std 45 Light"/>
              <a:ea typeface="+mn-ea"/>
              <a:cs typeface="+mn-cs"/>
            </a:rPr>
            <a:t>Assessment of required technical codes and standard changes</a:t>
          </a:r>
        </a:p>
      </dgm:t>
    </dgm:pt>
    <dgm:pt modelId="{1C94EF59-083D-49CE-872C-037416E7F657}" type="parTrans" cxnId="{E3F8FE38-5AD2-4108-9075-B4D5B09CC151}">
      <dgm:prSet/>
      <dgm:spPr/>
      <dgm:t>
        <a:bodyPr/>
        <a:lstStyle/>
        <a:p>
          <a:endParaRPr lang="en-US"/>
        </a:p>
      </dgm:t>
    </dgm:pt>
    <dgm:pt modelId="{EA9A6173-E54A-425C-B285-C9880EC420F9}" type="sibTrans" cxnId="{E3F8FE38-5AD2-4108-9075-B4D5B09CC151}">
      <dgm:prSet/>
      <dgm:spPr/>
      <dgm:t>
        <a:bodyPr/>
        <a:lstStyle/>
        <a:p>
          <a:endParaRPr lang="en-US"/>
        </a:p>
      </dgm:t>
    </dgm:pt>
    <dgm:pt modelId="{EE2090B4-1608-4E93-B864-FE3A6C5983FD}">
      <dgm:prSe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Aligned closely with </a:t>
          </a:r>
          <a:r>
            <a:rPr lang="en-US" sz="1400" b="0" i="0" kern="1200" err="1">
              <a:solidFill>
                <a:srgbClr val="454545"/>
              </a:solidFill>
              <a:latin typeface="Helvetica Neue LT Std 45 Light"/>
              <a:ea typeface="+mn-ea"/>
              <a:cs typeface="+mn-cs"/>
            </a:rPr>
            <a:t>BEIS</a:t>
          </a:r>
          <a:r>
            <a:rPr lang="en-US" sz="1400" b="0" i="0" kern="1200">
              <a:solidFill>
                <a:srgbClr val="454545"/>
              </a:solidFill>
              <a:latin typeface="Helvetica Neue LT Std 45 Light"/>
              <a:ea typeface="+mn-ea"/>
              <a:cs typeface="+mn-cs"/>
            </a:rPr>
            <a:t> and Ofgem pathfinder projects </a:t>
          </a:r>
          <a:r>
            <a:rPr lang="en-GB" sz="1400" b="0" i="0" kern="1200">
              <a:solidFill>
                <a:srgbClr val="454545"/>
              </a:solidFill>
              <a:latin typeface="Helvetica Neue LT Std 45 Light"/>
              <a:ea typeface="+mn-ea"/>
              <a:cs typeface="+mn-cs"/>
            </a:rPr>
            <a:t>​</a:t>
          </a:r>
          <a:endParaRPr lang="en-US" sz="1400" b="0" i="0" kern="1200">
            <a:solidFill>
              <a:srgbClr val="454545"/>
            </a:solidFill>
            <a:latin typeface="Helvetica Neue LT Std 45 Light"/>
            <a:ea typeface="+mn-ea"/>
            <a:cs typeface="+mn-cs"/>
          </a:endParaRPr>
        </a:p>
      </dgm:t>
    </dgm:pt>
    <dgm:pt modelId="{7958A54B-4040-480A-86E0-1A5242879D6D}" type="parTrans" cxnId="{40FF3E78-890C-4BAC-B848-D821EAE7BC62}">
      <dgm:prSet/>
      <dgm:spPr/>
      <dgm:t>
        <a:bodyPr/>
        <a:lstStyle/>
        <a:p>
          <a:endParaRPr lang="en-US"/>
        </a:p>
      </dgm:t>
    </dgm:pt>
    <dgm:pt modelId="{009E9FE7-87E5-4B9A-BB35-3BDA34552EF6}" type="sibTrans" cxnId="{40FF3E78-890C-4BAC-B848-D821EAE7BC62}">
      <dgm:prSet/>
      <dgm:spPr/>
      <dgm:t>
        <a:bodyPr/>
        <a:lstStyle/>
        <a:p>
          <a:endParaRPr lang="en-US"/>
        </a:p>
      </dgm:t>
    </dgm:pt>
    <dgm:pt modelId="{3F285E1F-968F-4E6B-85FD-951FC1C283C9}">
      <dgm:prSe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Assessment of transmission charging impact</a:t>
          </a:r>
        </a:p>
      </dgm:t>
    </dgm:pt>
    <dgm:pt modelId="{9EF08B5E-F171-4AF9-9DB8-E24574917F30}" type="parTrans" cxnId="{C47B544A-D944-42A3-948F-D47F4A50CE8D}">
      <dgm:prSet/>
      <dgm:spPr/>
      <dgm:t>
        <a:bodyPr/>
        <a:lstStyle/>
        <a:p>
          <a:endParaRPr lang="en-US"/>
        </a:p>
      </dgm:t>
    </dgm:pt>
    <dgm:pt modelId="{54520CBE-6FD6-48AA-8503-AD268C8B84CC}" type="sibTrans" cxnId="{C47B544A-D944-42A3-948F-D47F4A50CE8D}">
      <dgm:prSet/>
      <dgm:spPr/>
      <dgm:t>
        <a:bodyPr/>
        <a:lstStyle/>
        <a:p>
          <a:endParaRPr lang="en-US"/>
        </a:p>
      </dgm:t>
    </dgm:pt>
    <dgm:pt modelId="{E3C9C020-341A-4F26-8632-EB955DB84DE2}">
      <dgm:prSe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Development of enabling activities such as an ongoing process for technical planning, coordination and operation building on the Pathway to 2030 work</a:t>
          </a:r>
        </a:p>
      </dgm:t>
    </dgm:pt>
    <dgm:pt modelId="{9E97A4EB-ADEB-4BEA-BB86-2EB67A1EE9FE}" type="parTrans" cxnId="{CF772EAD-6D77-41C0-A067-9B3B2A75A534}">
      <dgm:prSet/>
      <dgm:spPr/>
      <dgm:t>
        <a:bodyPr/>
        <a:lstStyle/>
        <a:p>
          <a:endParaRPr lang="en-US"/>
        </a:p>
      </dgm:t>
    </dgm:pt>
    <dgm:pt modelId="{C29E0511-BF90-4F6E-9026-CBAA08727761}" type="sibTrans" cxnId="{CF772EAD-6D77-41C0-A067-9B3B2A75A534}">
      <dgm:prSet/>
      <dgm:spPr/>
      <dgm:t>
        <a:bodyPr/>
        <a:lstStyle/>
        <a:p>
          <a:endParaRPr lang="en-US"/>
        </a:p>
      </dgm:t>
    </dgm:pt>
    <dgm:pt modelId="{4E317F3A-5A37-4413-AD84-A8643A92008C}">
      <dgm:prSet phldrT="[Text]" custT="1"/>
      <dgm:spPr/>
      <dgm:t>
        <a:bodyPr/>
        <a:lstStyle/>
        <a:p>
          <a:pPr>
            <a:buFont typeface="Symbol" panose="05050102010706020507" pitchFamily="18" charset="2"/>
            <a:buChar char=""/>
          </a:pPr>
          <a:r>
            <a:rPr lang="en-GB" sz="1800" kern="1200" err="1">
              <a:solidFill>
                <a:srgbClr val="FFFFFF"/>
              </a:solidFill>
              <a:latin typeface="Helvetica Neue LT Pro 55 Roman"/>
              <a:ea typeface="Arial" panose="020B0604020202020204" pitchFamily="34" charset="0"/>
              <a:cs typeface="Times New Roman" panose="02020603050405020304" pitchFamily="18" charset="0"/>
            </a:rPr>
            <a:t>ESO</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Offshore</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Coordination</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Strategy</a:t>
          </a:r>
          <a:r>
            <a:rPr lang="en-GB" sz="500" kern="1200"/>
            <a:t>:</a:t>
          </a:r>
          <a:endParaRPr lang="en-US" sz="500" kern="1200"/>
        </a:p>
      </dgm:t>
    </dgm:pt>
    <dgm:pt modelId="{10E29533-EE9A-4A37-8E0A-3385E9E27B51}" type="parTrans" cxnId="{394929C3-995F-4C2B-8EE3-5EB8A29DB939}">
      <dgm:prSet/>
      <dgm:spPr/>
      <dgm:t>
        <a:bodyPr/>
        <a:lstStyle/>
        <a:p>
          <a:endParaRPr lang="en-US"/>
        </a:p>
      </dgm:t>
    </dgm:pt>
    <dgm:pt modelId="{68D72F56-BFED-45D1-858B-B3884C1ABAC8}" type="sibTrans" cxnId="{394929C3-995F-4C2B-8EE3-5EB8A29DB939}">
      <dgm:prSet/>
      <dgm:spPr/>
      <dgm:t>
        <a:bodyPr/>
        <a:lstStyle/>
        <a:p>
          <a:endParaRPr lang="en-US"/>
        </a:p>
      </dgm:t>
    </dgm:pt>
    <dgm:pt modelId="{4D47A3C0-EE67-4FCF-8C50-0C4D55522667}">
      <dgm:prSet phldrT="[Tex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GB" sz="1400" b="0" i="0" kern="1200">
              <a:solidFill>
                <a:srgbClr val="454545"/>
              </a:solidFill>
              <a:latin typeface="Helvetica Neue LT Std 45 Light"/>
              <a:ea typeface="+mn-ea"/>
              <a:cs typeface="+mn-cs"/>
            </a:rPr>
            <a:t>Develop long term </a:t>
          </a:r>
          <a:r>
            <a:rPr lang="en-GB" sz="1400" b="0" i="0" kern="1200" err="1">
              <a:solidFill>
                <a:srgbClr val="454545"/>
              </a:solidFill>
              <a:latin typeface="Helvetica Neue LT Std 45 Light"/>
              <a:ea typeface="+mn-ea"/>
              <a:cs typeface="+mn-cs"/>
            </a:rPr>
            <a:t>ESO</a:t>
          </a:r>
          <a:r>
            <a:rPr lang="en-GB" sz="1400" b="0" i="0" kern="1200">
              <a:solidFill>
                <a:srgbClr val="454545"/>
              </a:solidFill>
              <a:latin typeface="Helvetica Neue LT Std 45 Light"/>
              <a:ea typeface="+mn-ea"/>
              <a:cs typeface="+mn-cs"/>
            </a:rPr>
            <a:t> Offshore Coordination objectives</a:t>
          </a:r>
          <a:endParaRPr lang="en-US" sz="1400" b="0" i="0" kern="1200">
            <a:solidFill>
              <a:srgbClr val="454545"/>
            </a:solidFill>
            <a:latin typeface="Helvetica Neue LT Std 45 Light"/>
            <a:ea typeface="+mn-ea"/>
            <a:cs typeface="+mn-cs"/>
          </a:endParaRPr>
        </a:p>
      </dgm:t>
    </dgm:pt>
    <dgm:pt modelId="{3E9B60F6-C415-447E-9393-EA2841DFBCC1}" type="parTrans" cxnId="{D7ACA33A-0B18-43F8-BC44-08943BA17BA2}">
      <dgm:prSet/>
      <dgm:spPr/>
      <dgm:t>
        <a:bodyPr/>
        <a:lstStyle/>
        <a:p>
          <a:endParaRPr lang="en-US"/>
        </a:p>
      </dgm:t>
    </dgm:pt>
    <dgm:pt modelId="{B872A4A7-6C74-4FF9-B7F9-DCB432D7CE5C}" type="sibTrans" cxnId="{D7ACA33A-0B18-43F8-BC44-08943BA17BA2}">
      <dgm:prSet/>
      <dgm:spPr/>
      <dgm:t>
        <a:bodyPr/>
        <a:lstStyle/>
        <a:p>
          <a:endParaRPr lang="en-US"/>
        </a:p>
      </dgm:t>
    </dgm:pt>
    <dgm:pt modelId="{363728AE-1833-4698-8986-B77A972EBBF5}">
      <dgm:prSe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GB" sz="1400" b="0" i="0" kern="1200">
              <a:solidFill>
                <a:srgbClr val="454545"/>
              </a:solidFill>
              <a:latin typeface="Helvetica Neue LT Std 45 Light"/>
              <a:ea typeface="+mn-ea"/>
              <a:cs typeface="+mn-cs"/>
            </a:rPr>
            <a:t>Ensure all workstream align with strategic direction from </a:t>
          </a:r>
          <a:r>
            <a:rPr lang="en-GB" sz="1400" b="0" i="0" kern="1200" err="1">
              <a:solidFill>
                <a:srgbClr val="454545"/>
              </a:solidFill>
              <a:latin typeface="Helvetica Neue LT Std 45 Light"/>
              <a:ea typeface="+mn-ea"/>
              <a:cs typeface="+mn-cs"/>
            </a:rPr>
            <a:t>OTNR</a:t>
          </a:r>
          <a:endParaRPr lang="en-US" sz="1400" b="0" i="0" kern="1200">
            <a:solidFill>
              <a:srgbClr val="454545"/>
            </a:solidFill>
            <a:latin typeface="Helvetica Neue LT Std 45 Light"/>
            <a:ea typeface="+mn-ea"/>
            <a:cs typeface="+mn-cs"/>
          </a:endParaRPr>
        </a:p>
      </dgm:t>
    </dgm:pt>
    <dgm:pt modelId="{E9046D9C-7F89-4AA3-A326-CCD1F94D1F29}" type="parTrans" cxnId="{080450B3-DBF6-46FC-B299-73A48F2821D1}">
      <dgm:prSet/>
      <dgm:spPr/>
      <dgm:t>
        <a:bodyPr/>
        <a:lstStyle/>
        <a:p>
          <a:endParaRPr lang="en-US"/>
        </a:p>
      </dgm:t>
    </dgm:pt>
    <dgm:pt modelId="{FE64C87C-B74B-443B-8E2A-03E72FA88A01}" type="sibTrans" cxnId="{080450B3-DBF6-46FC-B299-73A48F2821D1}">
      <dgm:prSet/>
      <dgm:spPr/>
      <dgm:t>
        <a:bodyPr/>
        <a:lstStyle/>
        <a:p>
          <a:endParaRPr lang="en-US"/>
        </a:p>
      </dgm:t>
    </dgm:pt>
    <dgm:pt modelId="{15AE7B3B-632B-4E3E-9040-6E5C5C98F2FE}">
      <dgm:prSe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GB" sz="1400" b="0" i="0" kern="1200">
              <a:solidFill>
                <a:srgbClr val="454545"/>
              </a:solidFill>
              <a:latin typeface="Helvetica Neue LT Std 45 Light"/>
              <a:ea typeface="+mn-ea"/>
              <a:cs typeface="+mn-cs"/>
            </a:rPr>
            <a:t>Agree </a:t>
          </a:r>
          <a:r>
            <a:rPr lang="en-GB" sz="1400" b="0" i="0" kern="1200" err="1">
              <a:solidFill>
                <a:srgbClr val="454545"/>
              </a:solidFill>
              <a:latin typeface="Helvetica Neue LT Std 45 Light"/>
              <a:ea typeface="+mn-ea"/>
              <a:cs typeface="+mn-cs"/>
            </a:rPr>
            <a:t>ESO</a:t>
          </a:r>
          <a:r>
            <a:rPr lang="en-GB" sz="1400" b="0" i="0" kern="1200">
              <a:solidFill>
                <a:srgbClr val="454545"/>
              </a:solidFill>
              <a:latin typeface="Helvetica Neue LT Std 45 Light"/>
              <a:ea typeface="+mn-ea"/>
              <a:cs typeface="+mn-cs"/>
            </a:rPr>
            <a:t> role in the enduring offshore transmission regime</a:t>
          </a:r>
          <a:endParaRPr lang="en-US" sz="1400" b="0" i="0" kern="1200">
            <a:solidFill>
              <a:srgbClr val="454545"/>
            </a:solidFill>
            <a:latin typeface="Helvetica Neue LT Std 45 Light"/>
            <a:ea typeface="+mn-ea"/>
            <a:cs typeface="+mn-cs"/>
          </a:endParaRPr>
        </a:p>
      </dgm:t>
    </dgm:pt>
    <dgm:pt modelId="{74A83307-DBFB-49CF-B217-301EB8E156C6}" type="parTrans" cxnId="{5E9FDDE9-40DA-424B-919E-4AA5E6024FE1}">
      <dgm:prSet/>
      <dgm:spPr/>
      <dgm:t>
        <a:bodyPr/>
        <a:lstStyle/>
        <a:p>
          <a:endParaRPr lang="en-US"/>
        </a:p>
      </dgm:t>
    </dgm:pt>
    <dgm:pt modelId="{C3CF2C91-7943-4635-AE59-DD15F5FEAB14}" type="sibTrans" cxnId="{5E9FDDE9-40DA-424B-919E-4AA5E6024FE1}">
      <dgm:prSet/>
      <dgm:spPr/>
      <dgm:t>
        <a:bodyPr/>
        <a:lstStyle/>
        <a:p>
          <a:endParaRPr lang="en-US"/>
        </a:p>
      </dgm:t>
    </dgm:pt>
    <dgm:pt modelId="{40A789DB-C8B3-4671-8E86-C688C3685E56}">
      <dgm:prSet phldrT="[Text]" custT="1"/>
      <dgm:spPr/>
      <dgm:t>
        <a:bodyPr/>
        <a:lstStyle/>
        <a:p>
          <a:pPr marL="114300" lvl="1" indent="0" algn="l" defTabSz="577850">
            <a:lnSpc>
              <a:spcPct val="90000"/>
            </a:lnSpc>
            <a:spcBef>
              <a:spcPct val="0"/>
            </a:spcBef>
            <a:spcAft>
              <a:spcPct val="15000"/>
            </a:spcAft>
            <a:buFont typeface="+mj-lt"/>
            <a:buNone/>
          </a:pPr>
          <a:endParaRPr lang="en-US" sz="1400" b="0" i="0" kern="1200">
            <a:solidFill>
              <a:srgbClr val="454545"/>
            </a:solidFill>
            <a:latin typeface="Helvetica Neue LT Std 45 Light"/>
            <a:ea typeface="+mn-ea"/>
            <a:cs typeface="+mn-cs"/>
          </a:endParaRPr>
        </a:p>
      </dgm:t>
    </dgm:pt>
    <dgm:pt modelId="{8A38FC14-E94C-4723-955B-7095ED4DEF45}" type="parTrans" cxnId="{A423E457-F141-405D-AB02-0B85858C3754}">
      <dgm:prSet/>
      <dgm:spPr/>
      <dgm:t>
        <a:bodyPr/>
        <a:lstStyle/>
        <a:p>
          <a:endParaRPr lang="en-US"/>
        </a:p>
      </dgm:t>
    </dgm:pt>
    <dgm:pt modelId="{E1450377-7FEE-41AA-AAF4-DDADEDE723D9}" type="sibTrans" cxnId="{A423E457-F141-405D-AB02-0B85858C3754}">
      <dgm:prSet/>
      <dgm:spPr/>
      <dgm:t>
        <a:bodyPr/>
        <a:lstStyle/>
        <a:p>
          <a:endParaRPr lang="en-US"/>
        </a:p>
      </dgm:t>
    </dgm:pt>
    <dgm:pt modelId="{5F2FEC9D-B348-4F79-A003-6A97625FCA55}">
      <dgm:prSet custT="1"/>
      <dgm:spPr/>
      <dgm:t>
        <a:bodyPr/>
        <a:lstStyle/>
        <a:p>
          <a:pPr marL="285750" lvl="2" indent="-285750" algn="l" defTabSz="457200" rtl="0" eaLnBrk="1" latinLnBrk="0" hangingPunct="1">
            <a:lnSpc>
              <a:spcPct val="90000"/>
            </a:lnSpc>
            <a:spcBef>
              <a:spcPct val="0"/>
            </a:spcBef>
            <a:spcAft>
              <a:spcPts val="600"/>
            </a:spcAft>
            <a:buClr>
              <a:schemeClr val="accent2"/>
            </a:buClr>
            <a:buFont typeface="Arial" panose="020B0604020202020204" pitchFamily="34" charset="0"/>
            <a:buChar char="•"/>
          </a:pPr>
          <a:r>
            <a:rPr lang="en-US" sz="1400" b="0" i="0" kern="1200">
              <a:solidFill>
                <a:srgbClr val="454545"/>
              </a:solidFill>
              <a:latin typeface="Helvetica Neue LT Std 45 Light"/>
              <a:ea typeface="+mn-ea"/>
              <a:cs typeface="+mn-cs"/>
            </a:rPr>
            <a:t>The development of technical planning, coordination and operating standards​</a:t>
          </a:r>
        </a:p>
      </dgm:t>
    </dgm:pt>
    <dgm:pt modelId="{FFD0F303-A8A3-418E-92AE-9FCE2F41E0F5}" type="parTrans" cxnId="{BC042BA6-00E5-41B2-B3FD-0AFF1E2E6BD6}">
      <dgm:prSet/>
      <dgm:spPr/>
      <dgm:t>
        <a:bodyPr/>
        <a:lstStyle/>
        <a:p>
          <a:endParaRPr lang="en-US"/>
        </a:p>
      </dgm:t>
    </dgm:pt>
    <dgm:pt modelId="{104B1472-2B4E-4C8F-9349-C6F2758A0648}" type="sibTrans" cxnId="{BC042BA6-00E5-41B2-B3FD-0AFF1E2E6BD6}">
      <dgm:prSet/>
      <dgm:spPr/>
      <dgm:t>
        <a:bodyPr/>
        <a:lstStyle/>
        <a:p>
          <a:endParaRPr lang="en-US"/>
        </a:p>
      </dgm:t>
    </dgm:pt>
    <dgm:pt modelId="{6BD7CF01-B74F-4786-BCA7-F1CFAEED8801}">
      <dgm:prSet phldrT="[Tex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endParaRPr lang="en-US" sz="1400" b="0" i="0" kern="1200">
            <a:solidFill>
              <a:srgbClr val="454545"/>
            </a:solidFill>
            <a:latin typeface="Helvetica Neue LT Std 45 Light"/>
            <a:ea typeface="+mn-ea"/>
            <a:cs typeface="+mn-cs"/>
          </a:endParaRPr>
        </a:p>
      </dgm:t>
    </dgm:pt>
    <dgm:pt modelId="{A6E588CF-79C0-4954-AC23-E529429F477B}" type="parTrans" cxnId="{1B3B384B-3CC6-4995-96D0-642993847F47}">
      <dgm:prSet/>
      <dgm:spPr/>
      <dgm:t>
        <a:bodyPr/>
        <a:lstStyle/>
        <a:p>
          <a:endParaRPr lang="en-US"/>
        </a:p>
      </dgm:t>
    </dgm:pt>
    <dgm:pt modelId="{2CD5F9C6-9BE7-4164-815D-C7A99EED38BE}" type="sibTrans" cxnId="{1B3B384B-3CC6-4995-96D0-642993847F47}">
      <dgm:prSet/>
      <dgm:spPr/>
      <dgm:t>
        <a:bodyPr/>
        <a:lstStyle/>
        <a:p>
          <a:endParaRPr lang="en-US"/>
        </a:p>
      </dgm:t>
    </dgm:pt>
    <dgm:pt modelId="{8C8EA5B0-3EC9-48A8-AADE-D4C70813C7E4}">
      <dgm:prSet phldrT="[Tex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endParaRPr lang="en-US" sz="1400" b="0" i="0" kern="1200">
            <a:solidFill>
              <a:srgbClr val="454545"/>
            </a:solidFill>
            <a:latin typeface="Helvetica Neue LT Std 45 Light"/>
            <a:ea typeface="+mn-ea"/>
            <a:cs typeface="+mn-cs"/>
          </a:endParaRPr>
        </a:p>
      </dgm:t>
    </dgm:pt>
    <dgm:pt modelId="{5D465446-567B-4D4F-A118-B5A12C195128}" type="parTrans" cxnId="{5A52BB8D-B3C3-4BFD-9D46-35E7E79E1358}">
      <dgm:prSet/>
      <dgm:spPr/>
      <dgm:t>
        <a:bodyPr/>
        <a:lstStyle/>
        <a:p>
          <a:endParaRPr lang="en-US"/>
        </a:p>
      </dgm:t>
    </dgm:pt>
    <dgm:pt modelId="{623C1D17-3313-4E36-A767-C6D2E19028DF}" type="sibTrans" cxnId="{5A52BB8D-B3C3-4BFD-9D46-35E7E79E1358}">
      <dgm:prSet/>
      <dgm:spPr/>
      <dgm:t>
        <a:bodyPr/>
        <a:lstStyle/>
        <a:p>
          <a:endParaRPr lang="en-US"/>
        </a:p>
      </dgm:t>
    </dgm:pt>
    <dgm:pt modelId="{4A5F3E6F-74AA-445C-A918-AFE73DF37161}">
      <dgm:prSet phldrT="[Text]" custT="1"/>
      <dgm:spPr/>
      <dgm: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endParaRPr lang="en-US" sz="1400" b="0" i="0" kern="1200">
            <a:solidFill>
              <a:srgbClr val="454545"/>
            </a:solidFill>
            <a:latin typeface="Helvetica Neue LT Std 45 Light"/>
            <a:ea typeface="+mn-ea"/>
            <a:cs typeface="+mn-cs"/>
          </a:endParaRPr>
        </a:p>
      </dgm:t>
    </dgm:pt>
    <dgm:pt modelId="{A9AE60C0-D3B4-4AA3-A231-4BC60CE48A2C}" type="parTrans" cxnId="{A4258039-9A77-46CE-ADDD-59DA1715B8F8}">
      <dgm:prSet/>
      <dgm:spPr/>
      <dgm:t>
        <a:bodyPr/>
        <a:lstStyle/>
        <a:p>
          <a:endParaRPr lang="en-US"/>
        </a:p>
      </dgm:t>
    </dgm:pt>
    <dgm:pt modelId="{21A31FA1-EE76-4913-B368-F636E7E450C3}" type="sibTrans" cxnId="{A4258039-9A77-46CE-ADDD-59DA1715B8F8}">
      <dgm:prSet/>
      <dgm:spPr/>
      <dgm:t>
        <a:bodyPr/>
        <a:lstStyle/>
        <a:p>
          <a:endParaRPr lang="en-US"/>
        </a:p>
      </dgm:t>
    </dgm:pt>
    <dgm:pt modelId="{FA639955-0281-4D2A-B77D-91B2887AF51F}">
      <dgm:prSet custT="1"/>
      <dgm:spPr/>
      <dgm:t>
        <a:bodyPr/>
        <a:lstStyle/>
        <a:p>
          <a:pPr marL="285750" lvl="2" indent="-285750" algn="l" defTabSz="457200" rtl="0" eaLnBrk="1" latinLnBrk="0" hangingPunct="1">
            <a:lnSpc>
              <a:spcPct val="90000"/>
            </a:lnSpc>
            <a:spcBef>
              <a:spcPct val="0"/>
            </a:spcBef>
            <a:spcAft>
              <a:spcPts val="600"/>
            </a:spcAft>
            <a:buClr>
              <a:schemeClr val="accent2"/>
            </a:buClr>
            <a:buFont typeface="Arial" panose="020B0604020202020204" pitchFamily="34" charset="0"/>
            <a:buChar char="•"/>
          </a:pPr>
          <a:r>
            <a:rPr lang="en-US" sz="1400" b="0" i="0" kern="1200">
              <a:solidFill>
                <a:srgbClr val="454545"/>
              </a:solidFill>
              <a:latin typeface="Helvetica Neue LT Std 45 Light"/>
              <a:ea typeface="+mn-ea"/>
              <a:cs typeface="+mn-cs"/>
            </a:rPr>
            <a:t>The development of more detailed offshore network designs based on agreed scenarios​</a:t>
          </a:r>
        </a:p>
      </dgm:t>
    </dgm:pt>
    <dgm:pt modelId="{09700D91-06E0-4F90-B1BF-5DD4DA77CCB8}" type="sibTrans" cxnId="{8C0F797F-B70B-4B82-B272-D7288734698E}">
      <dgm:prSet/>
      <dgm:spPr/>
      <dgm:t>
        <a:bodyPr/>
        <a:lstStyle/>
        <a:p>
          <a:endParaRPr lang="en-US"/>
        </a:p>
      </dgm:t>
    </dgm:pt>
    <dgm:pt modelId="{16A08DA8-C557-4718-955B-300F629F1898}" type="parTrans" cxnId="{8C0F797F-B70B-4B82-B272-D7288734698E}">
      <dgm:prSet/>
      <dgm:spPr/>
      <dgm:t>
        <a:bodyPr/>
        <a:lstStyle/>
        <a:p>
          <a:endParaRPr lang="en-US"/>
        </a:p>
      </dgm:t>
    </dgm:pt>
    <dgm:pt modelId="{61E59D8C-47D6-4637-B4CA-5A50DD8BFE7A}" type="pres">
      <dgm:prSet presAssocID="{2B509DAA-A02A-41EA-A136-7CBACA2100E0}" presName="Name0" presStyleCnt="0">
        <dgm:presLayoutVars>
          <dgm:dir/>
          <dgm:animLvl val="lvl"/>
          <dgm:resizeHandles val="exact"/>
        </dgm:presLayoutVars>
      </dgm:prSet>
      <dgm:spPr/>
    </dgm:pt>
    <dgm:pt modelId="{3E517DB9-4EB8-4FF8-879A-25D9EDB8097D}" type="pres">
      <dgm:prSet presAssocID="{B4C04DC4-025A-4EA1-ABF5-96F3F541B553}" presName="composite" presStyleCnt="0"/>
      <dgm:spPr/>
    </dgm:pt>
    <dgm:pt modelId="{E058B61C-7B4C-43C0-AB14-BDDEB702CAE3}" type="pres">
      <dgm:prSet presAssocID="{B4C04DC4-025A-4EA1-ABF5-96F3F541B553}" presName="parTx" presStyleLbl="alignNode1" presStyleIdx="0" presStyleCnt="4">
        <dgm:presLayoutVars>
          <dgm:chMax val="0"/>
          <dgm:chPref val="0"/>
          <dgm:bulletEnabled val="1"/>
        </dgm:presLayoutVars>
      </dgm:prSet>
      <dgm:spPr/>
    </dgm:pt>
    <dgm:pt modelId="{ED9DFAEB-1F38-4691-868F-FB5F0EBB3441}" type="pres">
      <dgm:prSet presAssocID="{B4C04DC4-025A-4EA1-ABF5-96F3F541B553}" presName="desTx" presStyleLbl="alignAccFollowNode1" presStyleIdx="0" presStyleCnt="4">
        <dgm:presLayoutVars>
          <dgm:bulletEnabled val="1"/>
        </dgm:presLayoutVars>
      </dgm:prSet>
      <dgm:spPr/>
    </dgm:pt>
    <dgm:pt modelId="{600E1DDB-BD60-4AC0-B36A-ABA737AA84D8}" type="pres">
      <dgm:prSet presAssocID="{79057594-026F-4F1F-A254-78B0DCAA49E9}" presName="space" presStyleCnt="0"/>
      <dgm:spPr/>
    </dgm:pt>
    <dgm:pt modelId="{C3F4D3B9-27D8-4DD2-86FE-63D4C4A0BF96}" type="pres">
      <dgm:prSet presAssocID="{CBCF0876-F1ED-49A8-B85B-FEA9093AAE3D}" presName="composite" presStyleCnt="0"/>
      <dgm:spPr/>
    </dgm:pt>
    <dgm:pt modelId="{403ED032-7396-497B-93A3-878991674291}" type="pres">
      <dgm:prSet presAssocID="{CBCF0876-F1ED-49A8-B85B-FEA9093AAE3D}" presName="parTx" presStyleLbl="alignNode1" presStyleIdx="1" presStyleCnt="4">
        <dgm:presLayoutVars>
          <dgm:chMax val="0"/>
          <dgm:chPref val="0"/>
          <dgm:bulletEnabled val="1"/>
        </dgm:presLayoutVars>
      </dgm:prSet>
      <dgm:spPr/>
    </dgm:pt>
    <dgm:pt modelId="{AD158AF4-6F38-44DF-A2C1-AFDE46637736}" type="pres">
      <dgm:prSet presAssocID="{CBCF0876-F1ED-49A8-B85B-FEA9093AAE3D}" presName="desTx" presStyleLbl="alignAccFollowNode1" presStyleIdx="1" presStyleCnt="4">
        <dgm:presLayoutVars>
          <dgm:bulletEnabled val="1"/>
        </dgm:presLayoutVars>
      </dgm:prSet>
      <dgm:spPr/>
    </dgm:pt>
    <dgm:pt modelId="{1E561A5A-3BAD-44B9-86E1-7C09CA68FF7C}" type="pres">
      <dgm:prSet presAssocID="{ECD5FE14-086D-4D41-AD59-BDFA056763C2}" presName="space" presStyleCnt="0"/>
      <dgm:spPr/>
    </dgm:pt>
    <dgm:pt modelId="{578CD9DA-893F-42D9-8226-E401C4657934}" type="pres">
      <dgm:prSet presAssocID="{31166579-2359-4E41-9A19-4F36365F7F82}" presName="composite" presStyleCnt="0"/>
      <dgm:spPr/>
    </dgm:pt>
    <dgm:pt modelId="{2B2BC0B2-BFE0-453B-B385-C471971B6716}" type="pres">
      <dgm:prSet presAssocID="{31166579-2359-4E41-9A19-4F36365F7F82}" presName="parTx" presStyleLbl="alignNode1" presStyleIdx="2" presStyleCnt="4">
        <dgm:presLayoutVars>
          <dgm:chMax val="0"/>
          <dgm:chPref val="0"/>
          <dgm:bulletEnabled val="1"/>
        </dgm:presLayoutVars>
      </dgm:prSet>
      <dgm:spPr/>
    </dgm:pt>
    <dgm:pt modelId="{D66AECDA-C702-41F4-896B-283919B8E3A9}" type="pres">
      <dgm:prSet presAssocID="{31166579-2359-4E41-9A19-4F36365F7F82}" presName="desTx" presStyleLbl="alignAccFollowNode1" presStyleIdx="2" presStyleCnt="4">
        <dgm:presLayoutVars>
          <dgm:bulletEnabled val="1"/>
        </dgm:presLayoutVars>
      </dgm:prSet>
      <dgm:spPr/>
    </dgm:pt>
    <dgm:pt modelId="{C7ED8E4C-84DD-47A4-B3B9-DC638D9151D4}" type="pres">
      <dgm:prSet presAssocID="{74BB2E10-05EE-4AAA-9E84-F0F80DD94596}" presName="space" presStyleCnt="0"/>
      <dgm:spPr/>
    </dgm:pt>
    <dgm:pt modelId="{CAA0EB53-0483-445F-95B4-48817049D1D0}" type="pres">
      <dgm:prSet presAssocID="{4E317F3A-5A37-4413-AD84-A8643A92008C}" presName="composite" presStyleCnt="0"/>
      <dgm:spPr/>
    </dgm:pt>
    <dgm:pt modelId="{527B53A0-93DA-48F7-8493-7AA50390E180}" type="pres">
      <dgm:prSet presAssocID="{4E317F3A-5A37-4413-AD84-A8643A92008C}" presName="parTx" presStyleLbl="alignNode1" presStyleIdx="3" presStyleCnt="4">
        <dgm:presLayoutVars>
          <dgm:chMax val="0"/>
          <dgm:chPref val="0"/>
          <dgm:bulletEnabled val="1"/>
        </dgm:presLayoutVars>
      </dgm:prSet>
      <dgm:spPr/>
    </dgm:pt>
    <dgm:pt modelId="{86076289-E88B-427E-9A69-C6884B725560}" type="pres">
      <dgm:prSet presAssocID="{4E317F3A-5A37-4413-AD84-A8643A92008C}" presName="desTx" presStyleLbl="alignAccFollowNode1" presStyleIdx="3" presStyleCnt="4">
        <dgm:presLayoutVars>
          <dgm:bulletEnabled val="1"/>
        </dgm:presLayoutVars>
      </dgm:prSet>
      <dgm:spPr/>
    </dgm:pt>
  </dgm:ptLst>
  <dgm:cxnLst>
    <dgm:cxn modelId="{E25E570C-0921-4765-AE06-6027112C5E62}" type="presOf" srcId="{CBCF0876-F1ED-49A8-B85B-FEA9093AAE3D}" destId="{403ED032-7396-497B-93A3-878991674291}" srcOrd="0" destOrd="0" presId="urn:microsoft.com/office/officeart/2005/8/layout/hList1"/>
    <dgm:cxn modelId="{6ABAAA17-D073-4CF2-A3E7-31EE3D7FFD35}" type="presOf" srcId="{2B509DAA-A02A-41EA-A136-7CBACA2100E0}" destId="{61E59D8C-47D6-4637-B4CA-5A50DD8BFE7A}" srcOrd="0" destOrd="0" presId="urn:microsoft.com/office/officeart/2005/8/layout/hList1"/>
    <dgm:cxn modelId="{CDF15D1B-D099-404D-9A3C-557867E909BC}" srcId="{2B509DAA-A02A-41EA-A136-7CBACA2100E0}" destId="{31166579-2359-4E41-9A19-4F36365F7F82}" srcOrd="2" destOrd="0" parTransId="{40818917-533F-4AE4-9712-8582A577A898}" sibTransId="{74BB2E10-05EE-4AAA-9E84-F0F80DD94596}"/>
    <dgm:cxn modelId="{3C011437-21F0-423D-839F-DA22E5BC9582}" type="presOf" srcId="{6BD7CF01-B74F-4786-BCA7-F1CFAEED8801}" destId="{AD158AF4-6F38-44DF-A2C1-AFDE46637736}" srcOrd="0" destOrd="0" presId="urn:microsoft.com/office/officeart/2005/8/layout/hList1"/>
    <dgm:cxn modelId="{3F0BBB37-307F-499F-9EC1-83ED511466B7}" srcId="{31166579-2359-4E41-9A19-4F36365F7F82}" destId="{632A321F-67E9-45C2-B50A-5FF076A1BB6B}" srcOrd="1" destOrd="0" parTransId="{8B14AC0B-72C8-45B1-9859-0E9C31E60FA6}" sibTransId="{CA129788-80ED-4824-9789-0CC23BAD69EF}"/>
    <dgm:cxn modelId="{E3F8FE38-5AD2-4108-9075-B4D5B09CC151}" srcId="{FA639955-0281-4D2A-B77D-91B2887AF51F}" destId="{F5A50CA4-52EE-4030-8917-BB1BAEE01500}" srcOrd="1" destOrd="0" parTransId="{1C94EF59-083D-49CE-872C-037416E7F657}" sibTransId="{EA9A6173-E54A-425C-B285-C9880EC420F9}"/>
    <dgm:cxn modelId="{A4258039-9A77-46CE-ADDD-59DA1715B8F8}" srcId="{4E317F3A-5A37-4413-AD84-A8643A92008C}" destId="{4A5F3E6F-74AA-445C-A918-AFE73DF37161}" srcOrd="0" destOrd="0" parTransId="{A9AE60C0-D3B4-4AA3-A231-4BC60CE48A2C}" sibTransId="{21A31FA1-EE76-4913-B368-F636E7E450C3}"/>
    <dgm:cxn modelId="{D7ACA33A-0B18-43F8-BC44-08943BA17BA2}" srcId="{4E317F3A-5A37-4413-AD84-A8643A92008C}" destId="{4D47A3C0-EE67-4FCF-8C50-0C4D55522667}" srcOrd="1" destOrd="0" parTransId="{3E9B60F6-C415-447E-9393-EA2841DFBCC1}" sibTransId="{B872A4A7-6C74-4FF9-B7F9-DCB432D7CE5C}"/>
    <dgm:cxn modelId="{8D76B25B-9166-4E2A-9B61-10F0FECA6905}" type="presOf" srcId="{E3C9C020-341A-4F26-8632-EB955DB84DE2}" destId="{D66AECDA-C702-41F4-896B-283919B8E3A9}" srcOrd="0" destOrd="2" presId="urn:microsoft.com/office/officeart/2005/8/layout/hList1"/>
    <dgm:cxn modelId="{80D6E341-A30D-4303-BD8C-CDDBF24DA9A7}" type="presOf" srcId="{4A5F3E6F-74AA-445C-A918-AFE73DF37161}" destId="{86076289-E88B-427E-9A69-C6884B725560}" srcOrd="0" destOrd="0" presId="urn:microsoft.com/office/officeart/2005/8/layout/hList1"/>
    <dgm:cxn modelId="{C48BA542-7263-48FE-9FDB-E804B4DC03E6}" srcId="{2B509DAA-A02A-41EA-A136-7CBACA2100E0}" destId="{B4C04DC4-025A-4EA1-ABF5-96F3F541B553}" srcOrd="0" destOrd="0" parTransId="{EAF3E6B8-4425-475C-B369-73A1AE5905C8}" sibTransId="{79057594-026F-4F1F-A254-78B0DCAA49E9}"/>
    <dgm:cxn modelId="{5B807064-F465-437F-B1B8-BBD673EC316E}" srcId="{CBCF0876-F1ED-49A8-B85B-FEA9093AAE3D}" destId="{E9DD5433-2CEE-4324-8FAA-E360D4EDF5B0}" srcOrd="1" destOrd="0" parTransId="{AFA20379-80D4-4C2A-96F0-F714324F7F7D}" sibTransId="{7560A6B7-2BA5-4846-8016-BC581425467E}"/>
    <dgm:cxn modelId="{99897E64-DB8F-44D5-BDA1-67062179FF14}" type="presOf" srcId="{632A321F-67E9-45C2-B50A-5FF076A1BB6B}" destId="{D66AECDA-C702-41F4-896B-283919B8E3A9}" srcOrd="0" destOrd="1" presId="urn:microsoft.com/office/officeart/2005/8/layout/hList1"/>
    <dgm:cxn modelId="{2B8EC368-53D9-4B7B-BE06-C15C222B0729}" type="presOf" srcId="{31166579-2359-4E41-9A19-4F36365F7F82}" destId="{2B2BC0B2-BFE0-453B-B385-C471971B6716}" srcOrd="0" destOrd="0" presId="urn:microsoft.com/office/officeart/2005/8/layout/hList1"/>
    <dgm:cxn modelId="{C47B544A-D944-42A3-948F-D47F4A50CE8D}" srcId="{CBCF0876-F1ED-49A8-B85B-FEA9093AAE3D}" destId="{3F285E1F-968F-4E6B-85FD-951FC1C283C9}" srcOrd="3" destOrd="0" parTransId="{9EF08B5E-F171-4AF9-9DB8-E24574917F30}" sibTransId="{54520CBE-6FD6-48AA-8503-AD268C8B84CC}"/>
    <dgm:cxn modelId="{D6C4096B-90B4-4D99-90D5-E0498C2EDBAE}" type="presOf" srcId="{F5A50CA4-52EE-4030-8917-BB1BAEE01500}" destId="{ED9DFAEB-1F38-4691-868F-FB5F0EBB3441}" srcOrd="0" destOrd="3" presId="urn:microsoft.com/office/officeart/2005/8/layout/hList1"/>
    <dgm:cxn modelId="{1B3B384B-3CC6-4995-96D0-642993847F47}" srcId="{CBCF0876-F1ED-49A8-B85B-FEA9093AAE3D}" destId="{6BD7CF01-B74F-4786-BCA7-F1CFAEED8801}" srcOrd="0" destOrd="0" parTransId="{A6E588CF-79C0-4954-AC23-E529429F477B}" sibTransId="{2CD5F9C6-9BE7-4164-815D-C7A99EED38BE}"/>
    <dgm:cxn modelId="{DA2B374D-27CA-4D80-86CF-2D8396CCCEB2}" type="presOf" srcId="{5F2FEC9D-B348-4F79-A003-6A97625FCA55}" destId="{ED9DFAEB-1F38-4691-868F-FB5F0EBB3441}" srcOrd="0" destOrd="2" presId="urn:microsoft.com/office/officeart/2005/8/layout/hList1"/>
    <dgm:cxn modelId="{15EEC074-CEA8-4B4F-BE03-12A5B135A223}" type="presOf" srcId="{40A789DB-C8B3-4671-8E86-C688C3685E56}" destId="{ED9DFAEB-1F38-4691-868F-FB5F0EBB3441}" srcOrd="0" destOrd="0" presId="urn:microsoft.com/office/officeart/2005/8/layout/hList1"/>
    <dgm:cxn modelId="{27A03877-4A39-4E7D-BEA8-AA9EBA21B716}" type="presOf" srcId="{363728AE-1833-4698-8986-B77A972EBBF5}" destId="{86076289-E88B-427E-9A69-C6884B725560}" srcOrd="0" destOrd="2" presId="urn:microsoft.com/office/officeart/2005/8/layout/hList1"/>
    <dgm:cxn modelId="{A423E457-F141-405D-AB02-0B85858C3754}" srcId="{B4C04DC4-025A-4EA1-ABF5-96F3F541B553}" destId="{40A789DB-C8B3-4671-8E86-C688C3685E56}" srcOrd="0" destOrd="0" parTransId="{8A38FC14-E94C-4723-955B-7095ED4DEF45}" sibTransId="{E1450377-7FEE-41AA-AAF4-DDADEDE723D9}"/>
    <dgm:cxn modelId="{40FF3E78-890C-4BAC-B848-D821EAE7BC62}" srcId="{CBCF0876-F1ED-49A8-B85B-FEA9093AAE3D}" destId="{EE2090B4-1608-4E93-B864-FE3A6C5983FD}" srcOrd="2" destOrd="0" parTransId="{7958A54B-4040-480A-86E0-1A5242879D6D}" sibTransId="{009E9FE7-87E5-4B9A-BB35-3BDA34552EF6}"/>
    <dgm:cxn modelId="{70B4267F-5F29-4D50-B567-5980915BF0F6}" type="presOf" srcId="{4D47A3C0-EE67-4FCF-8C50-0C4D55522667}" destId="{86076289-E88B-427E-9A69-C6884B725560}" srcOrd="0" destOrd="1" presId="urn:microsoft.com/office/officeart/2005/8/layout/hList1"/>
    <dgm:cxn modelId="{8C0F797F-B70B-4B82-B272-D7288734698E}" srcId="{B4C04DC4-025A-4EA1-ABF5-96F3F541B553}" destId="{FA639955-0281-4D2A-B77D-91B2887AF51F}" srcOrd="1" destOrd="0" parTransId="{16A08DA8-C557-4718-955B-300F629F1898}" sibTransId="{09700D91-06E0-4F90-B1BF-5DD4DA77CCB8}"/>
    <dgm:cxn modelId="{16E5B982-19C5-4C74-964E-66BCBD15477D}" type="presOf" srcId="{4E317F3A-5A37-4413-AD84-A8643A92008C}" destId="{527B53A0-93DA-48F7-8493-7AA50390E180}" srcOrd="0" destOrd="0" presId="urn:microsoft.com/office/officeart/2005/8/layout/hList1"/>
    <dgm:cxn modelId="{B93C5284-6CD6-4867-B89F-DF086613B7A8}" type="presOf" srcId="{3F285E1F-968F-4E6B-85FD-951FC1C283C9}" destId="{AD158AF4-6F38-44DF-A2C1-AFDE46637736}" srcOrd="0" destOrd="3" presId="urn:microsoft.com/office/officeart/2005/8/layout/hList1"/>
    <dgm:cxn modelId="{5A52BB8D-B3C3-4BFD-9D46-35E7E79E1358}" srcId="{31166579-2359-4E41-9A19-4F36365F7F82}" destId="{8C8EA5B0-3EC9-48A8-AADE-D4C70813C7E4}" srcOrd="0" destOrd="0" parTransId="{5D465446-567B-4D4F-A118-B5A12C195128}" sibTransId="{623C1D17-3313-4E36-A767-C6D2E19028DF}"/>
    <dgm:cxn modelId="{247744A0-5D30-42C7-A693-0F2F99BC7A0E}" type="presOf" srcId="{15AE7B3B-632B-4E3E-9040-6E5C5C98F2FE}" destId="{86076289-E88B-427E-9A69-C6884B725560}" srcOrd="0" destOrd="3" presId="urn:microsoft.com/office/officeart/2005/8/layout/hList1"/>
    <dgm:cxn modelId="{BC042BA6-00E5-41B2-B3FD-0AFF1E2E6BD6}" srcId="{FA639955-0281-4D2A-B77D-91B2887AF51F}" destId="{5F2FEC9D-B348-4F79-A003-6A97625FCA55}" srcOrd="0" destOrd="0" parTransId="{FFD0F303-A8A3-418E-92AE-9FCE2F41E0F5}" sibTransId="{104B1472-2B4E-4C8F-9349-C6F2758A0648}"/>
    <dgm:cxn modelId="{26BFF5A7-F139-4BA1-9A69-824CCBBF7D6B}" type="presOf" srcId="{FA639955-0281-4D2A-B77D-91B2887AF51F}" destId="{ED9DFAEB-1F38-4691-868F-FB5F0EBB3441}" srcOrd="0" destOrd="1" presId="urn:microsoft.com/office/officeart/2005/8/layout/hList1"/>
    <dgm:cxn modelId="{CF772EAD-6D77-41C0-A067-9B3B2A75A534}" srcId="{31166579-2359-4E41-9A19-4F36365F7F82}" destId="{E3C9C020-341A-4F26-8632-EB955DB84DE2}" srcOrd="2" destOrd="0" parTransId="{9E97A4EB-ADEB-4BEA-BB86-2EB67A1EE9FE}" sibTransId="{C29E0511-BF90-4F6E-9026-CBAA08727761}"/>
    <dgm:cxn modelId="{964B4FAF-8E5B-4BEC-816B-D14F78AFE338}" type="presOf" srcId="{E9DD5433-2CEE-4324-8FAA-E360D4EDF5B0}" destId="{AD158AF4-6F38-44DF-A2C1-AFDE46637736}" srcOrd="0" destOrd="1" presId="urn:microsoft.com/office/officeart/2005/8/layout/hList1"/>
    <dgm:cxn modelId="{080450B3-DBF6-46FC-B299-73A48F2821D1}" srcId="{4E317F3A-5A37-4413-AD84-A8643A92008C}" destId="{363728AE-1833-4698-8986-B77A972EBBF5}" srcOrd="2" destOrd="0" parTransId="{E9046D9C-7F89-4AA3-A326-CCD1F94D1F29}" sibTransId="{FE64C87C-B74B-443B-8E2A-03E72FA88A01}"/>
    <dgm:cxn modelId="{CBEEEBB9-3520-4E2C-BFC9-C256374251C3}" type="presOf" srcId="{EE2090B4-1608-4E93-B864-FE3A6C5983FD}" destId="{AD158AF4-6F38-44DF-A2C1-AFDE46637736}" srcOrd="0" destOrd="2" presId="urn:microsoft.com/office/officeart/2005/8/layout/hList1"/>
    <dgm:cxn modelId="{394929C3-995F-4C2B-8EE3-5EB8A29DB939}" srcId="{2B509DAA-A02A-41EA-A136-7CBACA2100E0}" destId="{4E317F3A-5A37-4413-AD84-A8643A92008C}" srcOrd="3" destOrd="0" parTransId="{10E29533-EE9A-4A37-8E0A-3385E9E27B51}" sibTransId="{68D72F56-BFED-45D1-858B-B3884C1ABAC8}"/>
    <dgm:cxn modelId="{18E9EFC7-6DB6-4A5D-B89A-8A54D8FBF51A}" type="presOf" srcId="{8C8EA5B0-3EC9-48A8-AADE-D4C70813C7E4}" destId="{D66AECDA-C702-41F4-896B-283919B8E3A9}" srcOrd="0" destOrd="0" presId="urn:microsoft.com/office/officeart/2005/8/layout/hList1"/>
    <dgm:cxn modelId="{5CC741CD-30AA-4B91-A10C-3C848A2A18F1}" type="presOf" srcId="{B4C04DC4-025A-4EA1-ABF5-96F3F541B553}" destId="{E058B61C-7B4C-43C0-AB14-BDDEB702CAE3}" srcOrd="0" destOrd="0" presId="urn:microsoft.com/office/officeart/2005/8/layout/hList1"/>
    <dgm:cxn modelId="{4DB29ED3-824E-4673-AF8D-7D74D8B236D6}" srcId="{2B509DAA-A02A-41EA-A136-7CBACA2100E0}" destId="{CBCF0876-F1ED-49A8-B85B-FEA9093AAE3D}" srcOrd="1" destOrd="0" parTransId="{78D97B26-D99B-407A-BF02-B7C7D5E3C383}" sibTransId="{ECD5FE14-086D-4D41-AD59-BDFA056763C2}"/>
    <dgm:cxn modelId="{5E9FDDE9-40DA-424B-919E-4AA5E6024FE1}" srcId="{4E317F3A-5A37-4413-AD84-A8643A92008C}" destId="{15AE7B3B-632B-4E3E-9040-6E5C5C98F2FE}" srcOrd="3" destOrd="0" parTransId="{74A83307-DBFB-49CF-B217-301EB8E156C6}" sibTransId="{C3CF2C91-7943-4635-AE59-DD15F5FEAB14}"/>
    <dgm:cxn modelId="{CBF3EF69-E5DD-473C-AC02-B2D50B96421F}" type="presParOf" srcId="{61E59D8C-47D6-4637-B4CA-5A50DD8BFE7A}" destId="{3E517DB9-4EB8-4FF8-879A-25D9EDB8097D}" srcOrd="0" destOrd="0" presId="urn:microsoft.com/office/officeart/2005/8/layout/hList1"/>
    <dgm:cxn modelId="{592AC3F4-7BC3-4391-B0FC-1CC68D29BB69}" type="presParOf" srcId="{3E517DB9-4EB8-4FF8-879A-25D9EDB8097D}" destId="{E058B61C-7B4C-43C0-AB14-BDDEB702CAE3}" srcOrd="0" destOrd="0" presId="urn:microsoft.com/office/officeart/2005/8/layout/hList1"/>
    <dgm:cxn modelId="{E797EF97-EBC5-46E7-9BC1-026F7E9BB463}" type="presParOf" srcId="{3E517DB9-4EB8-4FF8-879A-25D9EDB8097D}" destId="{ED9DFAEB-1F38-4691-868F-FB5F0EBB3441}" srcOrd="1" destOrd="0" presId="urn:microsoft.com/office/officeart/2005/8/layout/hList1"/>
    <dgm:cxn modelId="{624A137C-4E9D-4F10-83D0-ACC90274205A}" type="presParOf" srcId="{61E59D8C-47D6-4637-B4CA-5A50DD8BFE7A}" destId="{600E1DDB-BD60-4AC0-B36A-ABA737AA84D8}" srcOrd="1" destOrd="0" presId="urn:microsoft.com/office/officeart/2005/8/layout/hList1"/>
    <dgm:cxn modelId="{0090107C-5617-4323-8511-62B92543B599}" type="presParOf" srcId="{61E59D8C-47D6-4637-B4CA-5A50DD8BFE7A}" destId="{C3F4D3B9-27D8-4DD2-86FE-63D4C4A0BF96}" srcOrd="2" destOrd="0" presId="urn:microsoft.com/office/officeart/2005/8/layout/hList1"/>
    <dgm:cxn modelId="{3D77C6CC-C225-4A4C-91CD-587D11CBBBF7}" type="presParOf" srcId="{C3F4D3B9-27D8-4DD2-86FE-63D4C4A0BF96}" destId="{403ED032-7396-497B-93A3-878991674291}" srcOrd="0" destOrd="0" presId="urn:microsoft.com/office/officeart/2005/8/layout/hList1"/>
    <dgm:cxn modelId="{8299DB84-67BF-4A6F-BDD4-0DF6D6E4D5F7}" type="presParOf" srcId="{C3F4D3B9-27D8-4DD2-86FE-63D4C4A0BF96}" destId="{AD158AF4-6F38-44DF-A2C1-AFDE46637736}" srcOrd="1" destOrd="0" presId="urn:microsoft.com/office/officeart/2005/8/layout/hList1"/>
    <dgm:cxn modelId="{20CE2243-FADD-4538-B78B-49E583DFBB62}" type="presParOf" srcId="{61E59D8C-47D6-4637-B4CA-5A50DD8BFE7A}" destId="{1E561A5A-3BAD-44B9-86E1-7C09CA68FF7C}" srcOrd="3" destOrd="0" presId="urn:microsoft.com/office/officeart/2005/8/layout/hList1"/>
    <dgm:cxn modelId="{B5ACCDC6-09B8-44EF-A6C9-565FF5D102C0}" type="presParOf" srcId="{61E59D8C-47D6-4637-B4CA-5A50DD8BFE7A}" destId="{578CD9DA-893F-42D9-8226-E401C4657934}" srcOrd="4" destOrd="0" presId="urn:microsoft.com/office/officeart/2005/8/layout/hList1"/>
    <dgm:cxn modelId="{702FBB25-A993-4F11-9CBF-6934C59C1ACA}" type="presParOf" srcId="{578CD9DA-893F-42D9-8226-E401C4657934}" destId="{2B2BC0B2-BFE0-453B-B385-C471971B6716}" srcOrd="0" destOrd="0" presId="urn:microsoft.com/office/officeart/2005/8/layout/hList1"/>
    <dgm:cxn modelId="{EE0C9A21-3FA8-4FA8-956D-DBA30F145370}" type="presParOf" srcId="{578CD9DA-893F-42D9-8226-E401C4657934}" destId="{D66AECDA-C702-41F4-896B-283919B8E3A9}" srcOrd="1" destOrd="0" presId="urn:microsoft.com/office/officeart/2005/8/layout/hList1"/>
    <dgm:cxn modelId="{89E2C93E-946E-4E84-9EDA-2FA7ADAC39CB}" type="presParOf" srcId="{61E59D8C-47D6-4637-B4CA-5A50DD8BFE7A}" destId="{C7ED8E4C-84DD-47A4-B3B9-DC638D9151D4}" srcOrd="5" destOrd="0" presId="urn:microsoft.com/office/officeart/2005/8/layout/hList1"/>
    <dgm:cxn modelId="{3C9E2D41-B7BD-4220-BB7F-B683E41CE3F9}" type="presParOf" srcId="{61E59D8C-47D6-4637-B4CA-5A50DD8BFE7A}" destId="{CAA0EB53-0483-445F-95B4-48817049D1D0}" srcOrd="6" destOrd="0" presId="urn:microsoft.com/office/officeart/2005/8/layout/hList1"/>
    <dgm:cxn modelId="{1D5049CE-82FA-4D5A-B226-2CFAFC4C6798}" type="presParOf" srcId="{CAA0EB53-0483-445F-95B4-48817049D1D0}" destId="{527B53A0-93DA-48F7-8493-7AA50390E180}" srcOrd="0" destOrd="0" presId="urn:microsoft.com/office/officeart/2005/8/layout/hList1"/>
    <dgm:cxn modelId="{20C113BC-CAB7-45FC-8E40-344CF7BAE4C8}" type="presParOf" srcId="{CAA0EB53-0483-445F-95B4-48817049D1D0}" destId="{86076289-E88B-427E-9A69-C6884B72556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8B61C-7B4C-43C0-AB14-BDDEB702CAE3}">
      <dsp:nvSpPr>
        <dsp:cNvPr id="0" name=""/>
        <dsp:cNvSpPr/>
      </dsp:nvSpPr>
      <dsp:spPr>
        <a:xfrm>
          <a:off x="13874" y="708016"/>
          <a:ext cx="2316696" cy="86413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n-GB" sz="1800" kern="1200">
              <a:solidFill>
                <a:srgbClr val="FFFFFF"/>
              </a:solidFill>
              <a:latin typeface="Helvetica Neue LT Pro 55 Roman"/>
              <a:ea typeface="Arial" panose="020B0604020202020204" pitchFamily="34" charset="0"/>
              <a:cs typeface="Times New Roman" panose="02020603050405020304" pitchFamily="18" charset="0"/>
            </a:rPr>
            <a:t>More Detailed Technical Analysis</a:t>
          </a:r>
          <a:r>
            <a:rPr lang="en-GB" sz="500" kern="1200"/>
            <a:t>:</a:t>
          </a:r>
          <a:endParaRPr lang="en-US" sz="500" kern="1200"/>
        </a:p>
      </dsp:txBody>
      <dsp:txXfrm>
        <a:off x="13874" y="708016"/>
        <a:ext cx="2316696" cy="864138"/>
      </dsp:txXfrm>
    </dsp:sp>
    <dsp:sp modelId="{ED9DFAEB-1F38-4691-868F-FB5F0EBB3441}">
      <dsp:nvSpPr>
        <dsp:cNvPr id="0" name=""/>
        <dsp:cNvSpPr/>
      </dsp:nvSpPr>
      <dsp:spPr>
        <a:xfrm>
          <a:off x="13874" y="1572155"/>
          <a:ext cx="2316696" cy="29776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0" algn="l" defTabSz="577850">
            <a:lnSpc>
              <a:spcPct val="90000"/>
            </a:lnSpc>
            <a:spcBef>
              <a:spcPct val="0"/>
            </a:spcBef>
            <a:spcAft>
              <a:spcPct val="15000"/>
            </a:spcAft>
            <a:buFont typeface="+mj-lt"/>
            <a:buNone/>
          </a:pP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chemeClr val="accent2"/>
            </a:buClr>
            <a:buFont typeface="Arial" panose="020B0604020202020204" pitchFamily="34" charset="0"/>
            <a:buChar char="•"/>
          </a:pPr>
          <a:r>
            <a:rPr lang="en-US" sz="1400" b="0" i="0" kern="1200">
              <a:solidFill>
                <a:srgbClr val="454545"/>
              </a:solidFill>
              <a:latin typeface="Helvetica Neue LT Std 45 Light"/>
              <a:ea typeface="+mn-ea"/>
              <a:cs typeface="+mn-cs"/>
            </a:rPr>
            <a:t>The development of more detailed offshore network designs based on agreed scenarios​</a:t>
          </a:r>
        </a:p>
        <a:p>
          <a:pPr marL="285750" lvl="2" indent="-285750" algn="l" defTabSz="457200" rtl="0" eaLnBrk="1" latinLnBrk="0" hangingPunct="1">
            <a:lnSpc>
              <a:spcPct val="90000"/>
            </a:lnSpc>
            <a:spcBef>
              <a:spcPct val="0"/>
            </a:spcBef>
            <a:spcAft>
              <a:spcPts val="600"/>
            </a:spcAft>
            <a:buClr>
              <a:schemeClr val="accent2"/>
            </a:buClr>
            <a:buFont typeface="Arial" panose="020B0604020202020204" pitchFamily="34" charset="0"/>
            <a:buChar char="•"/>
          </a:pPr>
          <a:r>
            <a:rPr lang="en-US" sz="1400" b="0" i="0" kern="1200">
              <a:solidFill>
                <a:srgbClr val="454545"/>
              </a:solidFill>
              <a:latin typeface="Helvetica Neue LT Std 45 Light"/>
              <a:ea typeface="+mn-ea"/>
              <a:cs typeface="+mn-cs"/>
            </a:rPr>
            <a:t>The development of technical planning, coordination and operating standards​</a:t>
          </a:r>
        </a:p>
        <a:p>
          <a:pPr marL="285750" lvl="2" indent="-285750" algn="l" defTabSz="457200" rtl="0" eaLnBrk="1" latinLnBrk="0" hangingPunct="1">
            <a:lnSpc>
              <a:spcPct val="90000"/>
            </a:lnSpc>
            <a:spcBef>
              <a:spcPct val="0"/>
            </a:spcBef>
            <a:spcAft>
              <a:spcPts val="600"/>
            </a:spcAft>
            <a:buClr>
              <a:schemeClr val="accent2"/>
            </a:buClr>
            <a:buFont typeface="Arial" panose="020B0604020202020204" pitchFamily="34" charset="0"/>
            <a:buChar char="•"/>
          </a:pPr>
          <a:r>
            <a:rPr lang="en-US" sz="1400" b="0" i="0" kern="1200">
              <a:solidFill>
                <a:srgbClr val="454545"/>
              </a:solidFill>
              <a:latin typeface="Helvetica Neue LT Std 45 Light"/>
              <a:ea typeface="+mn-ea"/>
              <a:cs typeface="+mn-cs"/>
            </a:rPr>
            <a:t>Assessment of required technical codes and standard changes</a:t>
          </a:r>
        </a:p>
      </dsp:txBody>
      <dsp:txXfrm>
        <a:off x="13874" y="1572155"/>
        <a:ext cx="2316696" cy="2977628"/>
      </dsp:txXfrm>
    </dsp:sp>
    <dsp:sp modelId="{403ED032-7396-497B-93A3-878991674291}">
      <dsp:nvSpPr>
        <dsp:cNvPr id="0" name=""/>
        <dsp:cNvSpPr/>
      </dsp:nvSpPr>
      <dsp:spPr>
        <a:xfrm>
          <a:off x="2654908" y="708016"/>
          <a:ext cx="2316696" cy="86413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n-GB" sz="1800" kern="1200">
              <a:solidFill>
                <a:srgbClr val="FFFFFF"/>
              </a:solidFill>
              <a:latin typeface="Helvetica Neue LT Pro 55 Roman"/>
              <a:ea typeface="Arial" panose="020B0604020202020204" pitchFamily="34" charset="0"/>
              <a:cs typeface="Times New Roman" panose="02020603050405020304" pitchFamily="18" charset="0"/>
            </a:rPr>
            <a:t>Early</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Opportunities</a:t>
          </a:r>
          <a:r>
            <a:rPr lang="en-GB" sz="500" kern="1200"/>
            <a:t>:</a:t>
          </a:r>
          <a:endParaRPr lang="en-US" sz="500" kern="1200"/>
        </a:p>
      </dsp:txBody>
      <dsp:txXfrm>
        <a:off x="2654908" y="708016"/>
        <a:ext cx="2316696" cy="864138"/>
      </dsp:txXfrm>
    </dsp:sp>
    <dsp:sp modelId="{AD158AF4-6F38-44DF-A2C1-AFDE46637736}">
      <dsp:nvSpPr>
        <dsp:cNvPr id="0" name=""/>
        <dsp:cNvSpPr/>
      </dsp:nvSpPr>
      <dsp:spPr>
        <a:xfrm>
          <a:off x="2654908" y="1572155"/>
          <a:ext cx="2316696" cy="29776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Identifying and delivering innovative and flexible  approaches to connecting projects already in progress</a:t>
          </a:r>
          <a:r>
            <a:rPr lang="en-GB" sz="1400" b="0" i="0" kern="1200">
              <a:solidFill>
                <a:srgbClr val="454545"/>
              </a:solidFill>
              <a:latin typeface="Helvetica Neue LT Std 45 Light"/>
              <a:ea typeface="+mn-ea"/>
              <a:cs typeface="+mn-cs"/>
            </a:rPr>
            <a:t>​</a:t>
          </a: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Aligned closely with </a:t>
          </a:r>
          <a:r>
            <a:rPr lang="en-US" sz="1400" b="0" i="0" kern="1200" err="1">
              <a:solidFill>
                <a:srgbClr val="454545"/>
              </a:solidFill>
              <a:latin typeface="Helvetica Neue LT Std 45 Light"/>
              <a:ea typeface="+mn-ea"/>
              <a:cs typeface="+mn-cs"/>
            </a:rPr>
            <a:t>BEIS</a:t>
          </a:r>
          <a:r>
            <a:rPr lang="en-US" sz="1400" b="0" i="0" kern="1200">
              <a:solidFill>
                <a:srgbClr val="454545"/>
              </a:solidFill>
              <a:latin typeface="Helvetica Neue LT Std 45 Light"/>
              <a:ea typeface="+mn-ea"/>
              <a:cs typeface="+mn-cs"/>
            </a:rPr>
            <a:t> and Ofgem pathfinder projects </a:t>
          </a:r>
          <a:r>
            <a:rPr lang="en-GB" sz="1400" b="0" i="0" kern="1200">
              <a:solidFill>
                <a:srgbClr val="454545"/>
              </a:solidFill>
              <a:latin typeface="Helvetica Neue LT Std 45 Light"/>
              <a:ea typeface="+mn-ea"/>
              <a:cs typeface="+mn-cs"/>
            </a:rPr>
            <a:t>​</a:t>
          </a: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Assessment of transmission charging impact</a:t>
          </a:r>
        </a:p>
      </dsp:txBody>
      <dsp:txXfrm>
        <a:off x="2654908" y="1572155"/>
        <a:ext cx="2316696" cy="2977628"/>
      </dsp:txXfrm>
    </dsp:sp>
    <dsp:sp modelId="{2B2BC0B2-BFE0-453B-B385-C471971B6716}">
      <dsp:nvSpPr>
        <dsp:cNvPr id="0" name=""/>
        <dsp:cNvSpPr/>
      </dsp:nvSpPr>
      <dsp:spPr>
        <a:xfrm>
          <a:off x="5295941" y="708016"/>
          <a:ext cx="2316696" cy="86413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n-GB" sz="1800" kern="1200">
              <a:solidFill>
                <a:srgbClr val="FFFFFF"/>
              </a:solidFill>
              <a:latin typeface="Helvetica Neue LT Pro 55 Roman"/>
              <a:ea typeface="Arial" panose="020B0604020202020204" pitchFamily="34" charset="0"/>
              <a:cs typeface="Times New Roman" panose="02020603050405020304" pitchFamily="18" charset="0"/>
            </a:rPr>
            <a:t>Roadmap of Code Modifications</a:t>
          </a:r>
          <a:r>
            <a:rPr lang="en-GB" sz="500" kern="1200"/>
            <a:t>:</a:t>
          </a:r>
          <a:endParaRPr lang="en-US" sz="500" kern="1200"/>
        </a:p>
      </dsp:txBody>
      <dsp:txXfrm>
        <a:off x="5295941" y="708016"/>
        <a:ext cx="2316696" cy="864138"/>
      </dsp:txXfrm>
    </dsp:sp>
    <dsp:sp modelId="{D66AECDA-C702-41F4-896B-283919B8E3A9}">
      <dsp:nvSpPr>
        <dsp:cNvPr id="0" name=""/>
        <dsp:cNvSpPr/>
      </dsp:nvSpPr>
      <dsp:spPr>
        <a:xfrm>
          <a:off x="5295941" y="1572155"/>
          <a:ext cx="2316696" cy="29776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Agreement and delivery of a roadmap of industry commercial and technical codes and standards</a:t>
          </a:r>
          <a:r>
            <a:rPr lang="en-GB" sz="1400" b="0" i="0" kern="1200">
              <a:solidFill>
                <a:srgbClr val="454545"/>
              </a:solidFill>
              <a:latin typeface="Helvetica Neue LT Std 45 Light"/>
              <a:ea typeface="+mn-ea"/>
              <a:cs typeface="+mn-cs"/>
            </a:rPr>
            <a:t>​</a:t>
          </a: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US" sz="1400" b="0" i="0" kern="1200">
              <a:solidFill>
                <a:srgbClr val="454545"/>
              </a:solidFill>
              <a:latin typeface="Helvetica Neue LT Std 45 Light"/>
              <a:ea typeface="+mn-ea"/>
              <a:cs typeface="+mn-cs"/>
            </a:rPr>
            <a:t>Development of enabling activities such as an ongoing process for technical planning, coordination and operation building on the Pathway to 2030 work</a:t>
          </a:r>
        </a:p>
      </dsp:txBody>
      <dsp:txXfrm>
        <a:off x="5295941" y="1572155"/>
        <a:ext cx="2316696" cy="2977628"/>
      </dsp:txXfrm>
    </dsp:sp>
    <dsp:sp modelId="{527B53A0-93DA-48F7-8493-7AA50390E180}">
      <dsp:nvSpPr>
        <dsp:cNvPr id="0" name=""/>
        <dsp:cNvSpPr/>
      </dsp:nvSpPr>
      <dsp:spPr>
        <a:xfrm>
          <a:off x="7936975" y="708016"/>
          <a:ext cx="2316696" cy="86413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n-GB" sz="1800" kern="1200" err="1">
              <a:solidFill>
                <a:srgbClr val="FFFFFF"/>
              </a:solidFill>
              <a:latin typeface="Helvetica Neue LT Pro 55 Roman"/>
              <a:ea typeface="Arial" panose="020B0604020202020204" pitchFamily="34" charset="0"/>
              <a:cs typeface="Times New Roman" panose="02020603050405020304" pitchFamily="18" charset="0"/>
            </a:rPr>
            <a:t>ESO</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Offshore</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Coordination</a:t>
          </a:r>
          <a:r>
            <a:rPr lang="en-GB" sz="500" kern="1200"/>
            <a:t> </a:t>
          </a:r>
          <a:r>
            <a:rPr lang="en-GB" sz="1800" kern="1200">
              <a:solidFill>
                <a:srgbClr val="FFFFFF"/>
              </a:solidFill>
              <a:latin typeface="Helvetica Neue LT Pro 55 Roman"/>
              <a:ea typeface="Arial" panose="020B0604020202020204" pitchFamily="34" charset="0"/>
              <a:cs typeface="Times New Roman" panose="02020603050405020304" pitchFamily="18" charset="0"/>
            </a:rPr>
            <a:t>Strategy</a:t>
          </a:r>
          <a:r>
            <a:rPr lang="en-GB" sz="500" kern="1200"/>
            <a:t>:</a:t>
          </a:r>
          <a:endParaRPr lang="en-US" sz="500" kern="1200"/>
        </a:p>
      </dsp:txBody>
      <dsp:txXfrm>
        <a:off x="7936975" y="708016"/>
        <a:ext cx="2316696" cy="864138"/>
      </dsp:txXfrm>
    </dsp:sp>
    <dsp:sp modelId="{86076289-E88B-427E-9A69-C6884B725560}">
      <dsp:nvSpPr>
        <dsp:cNvPr id="0" name=""/>
        <dsp:cNvSpPr/>
      </dsp:nvSpPr>
      <dsp:spPr>
        <a:xfrm>
          <a:off x="7936975" y="1572155"/>
          <a:ext cx="2316696" cy="297762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GB" sz="1400" b="0" i="0" kern="1200">
              <a:solidFill>
                <a:srgbClr val="454545"/>
              </a:solidFill>
              <a:latin typeface="Helvetica Neue LT Std 45 Light"/>
              <a:ea typeface="+mn-ea"/>
              <a:cs typeface="+mn-cs"/>
            </a:rPr>
            <a:t>Develop long term </a:t>
          </a:r>
          <a:r>
            <a:rPr lang="en-GB" sz="1400" b="0" i="0" kern="1200" err="1">
              <a:solidFill>
                <a:srgbClr val="454545"/>
              </a:solidFill>
              <a:latin typeface="Helvetica Neue LT Std 45 Light"/>
              <a:ea typeface="+mn-ea"/>
              <a:cs typeface="+mn-cs"/>
            </a:rPr>
            <a:t>ESO</a:t>
          </a:r>
          <a:r>
            <a:rPr lang="en-GB" sz="1400" b="0" i="0" kern="1200">
              <a:solidFill>
                <a:srgbClr val="454545"/>
              </a:solidFill>
              <a:latin typeface="Helvetica Neue LT Std 45 Light"/>
              <a:ea typeface="+mn-ea"/>
              <a:cs typeface="+mn-cs"/>
            </a:rPr>
            <a:t> Offshore Coordination objectives</a:t>
          </a: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GB" sz="1400" b="0" i="0" kern="1200">
              <a:solidFill>
                <a:srgbClr val="454545"/>
              </a:solidFill>
              <a:latin typeface="Helvetica Neue LT Std 45 Light"/>
              <a:ea typeface="+mn-ea"/>
              <a:cs typeface="+mn-cs"/>
            </a:rPr>
            <a:t>Ensure all workstream align with strategic direction from </a:t>
          </a:r>
          <a:r>
            <a:rPr lang="en-GB" sz="1400" b="0" i="0" kern="1200" err="1">
              <a:solidFill>
                <a:srgbClr val="454545"/>
              </a:solidFill>
              <a:latin typeface="Helvetica Neue LT Std 45 Light"/>
              <a:ea typeface="+mn-ea"/>
              <a:cs typeface="+mn-cs"/>
            </a:rPr>
            <a:t>OTNR</a:t>
          </a:r>
          <a:endParaRPr lang="en-US" sz="1400" b="0" i="0" kern="1200">
            <a:solidFill>
              <a:srgbClr val="454545"/>
            </a:solidFill>
            <a:latin typeface="Helvetica Neue LT Std 45 Light"/>
            <a:ea typeface="+mn-ea"/>
            <a:cs typeface="+mn-cs"/>
          </a:endParaRPr>
        </a:p>
        <a:p>
          <a:pPr marL="285750" lvl="2" indent="-285750" algn="l" defTabSz="457200" rtl="0" eaLnBrk="1" latinLnBrk="0" hangingPunct="1">
            <a:lnSpc>
              <a:spcPct val="90000"/>
            </a:lnSpc>
            <a:spcBef>
              <a:spcPct val="0"/>
            </a:spcBef>
            <a:spcAft>
              <a:spcPts val="600"/>
            </a:spcAft>
            <a:buClr>
              <a:srgbClr val="ED7D31"/>
            </a:buClr>
            <a:buFont typeface="Arial" panose="020B0604020202020204" pitchFamily="34" charset="0"/>
            <a:buChar char="•"/>
          </a:pPr>
          <a:r>
            <a:rPr lang="en-GB" sz="1400" b="0" i="0" kern="1200">
              <a:solidFill>
                <a:srgbClr val="454545"/>
              </a:solidFill>
              <a:latin typeface="Helvetica Neue LT Std 45 Light"/>
              <a:ea typeface="+mn-ea"/>
              <a:cs typeface="+mn-cs"/>
            </a:rPr>
            <a:t>Agree </a:t>
          </a:r>
          <a:r>
            <a:rPr lang="en-GB" sz="1400" b="0" i="0" kern="1200" err="1">
              <a:solidFill>
                <a:srgbClr val="454545"/>
              </a:solidFill>
              <a:latin typeface="Helvetica Neue LT Std 45 Light"/>
              <a:ea typeface="+mn-ea"/>
              <a:cs typeface="+mn-cs"/>
            </a:rPr>
            <a:t>ESO</a:t>
          </a:r>
          <a:r>
            <a:rPr lang="en-GB" sz="1400" b="0" i="0" kern="1200">
              <a:solidFill>
                <a:srgbClr val="454545"/>
              </a:solidFill>
              <a:latin typeface="Helvetica Neue LT Std 45 Light"/>
              <a:ea typeface="+mn-ea"/>
              <a:cs typeface="+mn-cs"/>
            </a:rPr>
            <a:t> role in the enduring offshore transmission regime</a:t>
          </a:r>
          <a:endParaRPr lang="en-US" sz="1400" b="0" i="0" kern="1200">
            <a:solidFill>
              <a:srgbClr val="454545"/>
            </a:solidFill>
            <a:latin typeface="Helvetica Neue LT Std 45 Light"/>
            <a:ea typeface="+mn-ea"/>
            <a:cs typeface="+mn-cs"/>
          </a:endParaRPr>
        </a:p>
      </dsp:txBody>
      <dsp:txXfrm>
        <a:off x="7936975" y="1572155"/>
        <a:ext cx="2316696" cy="297762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C5FC15-1CE8-0B43-8B80-417162D2E6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396DC26-95A5-8940-A79D-AF0EBC391E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A44258-D2F0-FD48-997E-DC1F2F174FC0}" type="datetimeFigureOut">
              <a:rPr lang="en-US" smtClean="0"/>
              <a:t>1/27/2021</a:t>
            </a:fld>
            <a:endParaRPr lang="en-US"/>
          </a:p>
        </p:txBody>
      </p:sp>
      <p:sp>
        <p:nvSpPr>
          <p:cNvPr id="4" name="Footer Placeholder 3">
            <a:extLst>
              <a:ext uri="{FF2B5EF4-FFF2-40B4-BE49-F238E27FC236}">
                <a16:creationId xmlns:a16="http://schemas.microsoft.com/office/drawing/2014/main" id="{5C45D5B0-EF1F-4049-AE11-F12F598628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9A0E71D-EE13-E446-8DC2-9087618116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7C8834-3968-D043-A9C1-2B3E3096FACD}" type="slidenum">
              <a:rPr lang="en-US" smtClean="0"/>
              <a:t>‹#›</a:t>
            </a:fld>
            <a:endParaRPr lang="en-US"/>
          </a:p>
        </p:txBody>
      </p:sp>
    </p:spTree>
    <p:extLst>
      <p:ext uri="{BB962C8B-B14F-4D97-AF65-F5344CB8AC3E}">
        <p14:creationId xmlns:p14="http://schemas.microsoft.com/office/powerpoint/2010/main" val="1493199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D0886-E6DD-294C-AA3E-B63E30F05A7E}"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B74334-5195-1F4B-B190-5A416FFA4340}" type="slidenum">
              <a:rPr lang="en-US" smtClean="0"/>
              <a:t>‹#›</a:t>
            </a:fld>
            <a:endParaRPr lang="en-US"/>
          </a:p>
        </p:txBody>
      </p:sp>
    </p:spTree>
    <p:extLst>
      <p:ext uri="{BB962C8B-B14F-4D97-AF65-F5344CB8AC3E}">
        <p14:creationId xmlns:p14="http://schemas.microsoft.com/office/powerpoint/2010/main" val="281301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b="0" baseline="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9BB11-E39C-4A1A-ABFE-F67419729C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795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70E980F-71C9-CA4F-9586-F9C2D8BE6DD3}" type="slidenum">
              <a:rPr lang="en-US" smtClean="0"/>
              <a:pPr/>
              <a:t>4</a:t>
            </a:fld>
            <a:endParaRPr lang="en-US"/>
          </a:p>
        </p:txBody>
      </p:sp>
    </p:spTree>
    <p:extLst>
      <p:ext uri="{BB962C8B-B14F-4D97-AF65-F5344CB8AC3E}">
        <p14:creationId xmlns:p14="http://schemas.microsoft.com/office/powerpoint/2010/main" val="3281134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570E980F-71C9-CA4F-9586-F9C2D8BE6DD3}" type="slidenum">
              <a:rPr lang="en-US" smtClean="0"/>
              <a:pPr/>
              <a:t>5</a:t>
            </a:fld>
            <a:endParaRPr lang="en-US"/>
          </a:p>
        </p:txBody>
      </p:sp>
    </p:spTree>
    <p:extLst>
      <p:ext uri="{BB962C8B-B14F-4D97-AF65-F5344CB8AC3E}">
        <p14:creationId xmlns:p14="http://schemas.microsoft.com/office/powerpoint/2010/main" val="1361596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9BB11-E39C-4A1A-ABFE-F67419729C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722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3400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15869" rtl="0" eaLnBrk="1" fontAlgn="auto" latinLnBrk="0" hangingPunct="1">
              <a:lnSpc>
                <a:spcPct val="100000"/>
              </a:lnSpc>
              <a:spcBef>
                <a:spcPts val="0"/>
              </a:spcBef>
              <a:spcAft>
                <a:spcPts val="0"/>
              </a:spcAft>
              <a:buClrTx/>
              <a:buSzTx/>
              <a:buFontTx/>
              <a:buNone/>
              <a:tabLst/>
              <a:defRPr/>
            </a:pPr>
            <a:fld id="{570E980F-71C9-CA4F-9586-F9C2D8BE6DD3}" type="slidenum">
              <a:rPr kumimoji="0" lang="en-US" sz="6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15869"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12645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15869" rtl="0" eaLnBrk="1" fontAlgn="auto" latinLnBrk="0" hangingPunct="1">
              <a:lnSpc>
                <a:spcPct val="100000"/>
              </a:lnSpc>
              <a:spcBef>
                <a:spcPts val="0"/>
              </a:spcBef>
              <a:spcAft>
                <a:spcPts val="0"/>
              </a:spcAft>
              <a:buClrTx/>
              <a:buSzTx/>
              <a:buFontTx/>
              <a:buNone/>
              <a:tabLst/>
              <a:defRPr/>
            </a:pPr>
            <a:fld id="{570E980F-71C9-CA4F-9586-F9C2D8BE6DD3}" type="slidenum">
              <a:rPr kumimoji="0" lang="en-US" sz="6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15869"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88247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15869" rtl="0" eaLnBrk="1" fontAlgn="auto" latinLnBrk="0" hangingPunct="1">
              <a:lnSpc>
                <a:spcPct val="100000"/>
              </a:lnSpc>
              <a:spcBef>
                <a:spcPts val="0"/>
              </a:spcBef>
              <a:spcAft>
                <a:spcPts val="0"/>
              </a:spcAft>
              <a:buClrTx/>
              <a:buSzTx/>
              <a:buFontTx/>
              <a:buNone/>
              <a:tabLst/>
              <a:defRPr/>
            </a:pPr>
            <a:fld id="{570E980F-71C9-CA4F-9586-F9C2D8BE6DD3}" type="slidenum">
              <a:rPr kumimoji="0" lang="en-US" sz="6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15869" rtl="0" eaLnBrk="1" fontAlgn="auto" latinLnBrk="0" hangingPunct="1">
                <a:lnSpc>
                  <a:spcPct val="100000"/>
                </a:lnSpc>
                <a:spcBef>
                  <a:spcPts val="0"/>
                </a:spcBef>
                <a:spcAft>
                  <a:spcPts val="0"/>
                </a:spcAft>
                <a:buClrTx/>
                <a:buSzTx/>
                <a:buFontTx/>
                <a:buNone/>
                <a:tabLst/>
                <a:defRPr/>
              </a:pPr>
              <a:t>11</a:t>
            </a:fld>
            <a:endParaRPr kumimoji="0" lang="en-US" sz="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57712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b="0" baseline="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9BB11-E39C-4A1A-ABFE-F67419729C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175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Sans-Serif"/>
              <a:buNone/>
            </a:pPr>
            <a:endParaRPr lang="en-GB" dirty="0">
              <a:cs typeface="Calibri"/>
            </a:endParaRPr>
          </a:p>
        </p:txBody>
      </p:sp>
      <p:sp>
        <p:nvSpPr>
          <p:cNvPr id="4" name="Slide Number Placeholder 3"/>
          <p:cNvSpPr>
            <a:spLocks noGrp="1"/>
          </p:cNvSpPr>
          <p:nvPr>
            <p:ph type="sldNum" sz="quarter" idx="5"/>
          </p:nvPr>
        </p:nvSpPr>
        <p:spPr/>
        <p:txBody>
          <a:bodyPr/>
          <a:lstStyle/>
          <a:p>
            <a:fld id="{570E980F-71C9-CA4F-9586-F9C2D8BE6DD3}" type="slidenum">
              <a:rPr lang="en-US" smtClean="0"/>
              <a:pPr/>
              <a:t>17</a:t>
            </a:fld>
            <a:endParaRPr lang="en-US"/>
          </a:p>
        </p:txBody>
      </p:sp>
    </p:spTree>
    <p:extLst>
      <p:ext uri="{BB962C8B-B14F-4D97-AF65-F5344CB8AC3E}">
        <p14:creationId xmlns:p14="http://schemas.microsoft.com/office/powerpoint/2010/main" val="34717182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90C2C620-7572-4B4B-9EC2-35F91289E79C}"/>
              </a:ext>
            </a:extLst>
          </p:cNvPr>
          <p:cNvPicPr>
            <a:picLocks noChangeAspect="1"/>
          </p:cNvPicPr>
          <p:nvPr userDrawn="1"/>
        </p:nvPicPr>
        <p:blipFill>
          <a:blip r:embed="rId2"/>
          <a:srcRect/>
          <a:stretch/>
        </p:blipFill>
        <p:spPr>
          <a:xfrm>
            <a:off x="0" y="0"/>
            <a:ext cx="12192000" cy="6858000"/>
          </a:xfrm>
          <a:prstGeom prst="rect">
            <a:avLst/>
          </a:prstGeom>
        </p:spPr>
      </p:pic>
      <p:sp>
        <p:nvSpPr>
          <p:cNvPr id="14" name="Text Placeholder 13">
            <a:extLst>
              <a:ext uri="{FF2B5EF4-FFF2-40B4-BE49-F238E27FC236}">
                <a16:creationId xmlns:a16="http://schemas.microsoft.com/office/drawing/2014/main" id="{609A1C17-C62E-814B-98D4-9359B30674D1}"/>
              </a:ext>
            </a:extLst>
          </p:cNvPr>
          <p:cNvSpPr>
            <a:spLocks noGrp="1"/>
          </p:cNvSpPr>
          <p:nvPr>
            <p:ph type="body" sz="quarter" idx="10"/>
          </p:nvPr>
        </p:nvSpPr>
        <p:spPr>
          <a:xfrm>
            <a:off x="973797" y="2034234"/>
            <a:ext cx="3645338" cy="1655763"/>
          </a:xfrm>
          <a:prstGeom prst="rect">
            <a:avLst/>
          </a:prstGeom>
        </p:spPr>
        <p:txBody>
          <a:bodyPr/>
          <a:lstStyle>
            <a:lvl1pPr marL="0" indent="0">
              <a:buNone/>
              <a:defRPr sz="3600" b="0" i="0">
                <a:solidFill>
                  <a:schemeClr val="bg1"/>
                </a:solidFill>
                <a:latin typeface="Helvetica Neue LT Std 65 Medium" panose="020B0604020202020204" pitchFamily="34" charset="0"/>
              </a:defRPr>
            </a:lvl1pPr>
            <a:lvl2pPr marL="457189" indent="0">
              <a:buNone/>
              <a:defRPr/>
            </a:lvl2pPr>
          </a:lstStyle>
          <a:p>
            <a:pPr lvl="0"/>
            <a:r>
              <a:rPr lang="en-GB"/>
              <a:t>Click to edit Master text styles</a:t>
            </a:r>
          </a:p>
        </p:txBody>
      </p:sp>
      <p:pic>
        <p:nvPicPr>
          <p:cNvPr id="6" name="Picture 5">
            <a:extLst>
              <a:ext uri="{FF2B5EF4-FFF2-40B4-BE49-F238E27FC236}">
                <a16:creationId xmlns:a16="http://schemas.microsoft.com/office/drawing/2014/main" id="{E7AA0B1D-EF40-6A47-9A35-39D47E157AE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416592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pic>
        <p:nvPicPr>
          <p:cNvPr id="7" name="Picture 6" descr="A close up of a cable&#10;&#10;Description automatically generated">
            <a:extLst>
              <a:ext uri="{FF2B5EF4-FFF2-40B4-BE49-F238E27FC236}">
                <a16:creationId xmlns:a16="http://schemas.microsoft.com/office/drawing/2014/main" id="{5404E37C-C7FD-044A-9344-97CB07453AF2}"/>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4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E11FBAF8-F67E-8C4F-93C7-5212A8CCAF34}"/>
              </a:ext>
            </a:extLst>
          </p:cNvPr>
          <p:cNvSpPr/>
          <p:nvPr userDrawn="1"/>
        </p:nvSpPr>
        <p:spPr>
          <a:xfrm>
            <a:off x="1593130" y="1777993"/>
            <a:ext cx="7286919" cy="3331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AF27D59-4236-2040-B62F-72DA9623B435}"/>
              </a:ext>
            </a:extLst>
          </p:cNvPr>
          <p:cNvSpPr txBox="1">
            <a:spLocks/>
          </p:cNvSpPr>
          <p:nvPr userDrawn="1"/>
        </p:nvSpPr>
        <p:spPr>
          <a:xfrm>
            <a:off x="1593130" y="3116599"/>
            <a:ext cx="7286919" cy="1992729"/>
          </a:xfrm>
          <a:prstGeom prst="rect">
            <a:avLst/>
          </a:prstGeom>
        </p:spPr>
        <p:txBody>
          <a:bodyPr anchor="t"/>
          <a:lstStyle>
            <a:lvl1pPr algn="l" defTabSz="914377" rtl="0" eaLnBrk="1" latinLnBrk="0" hangingPunct="1">
              <a:lnSpc>
                <a:spcPct val="90000"/>
              </a:lnSpc>
              <a:spcBef>
                <a:spcPct val="0"/>
              </a:spcBef>
              <a:buNone/>
              <a:defRPr sz="4800" b="0" i="0" kern="1200">
                <a:solidFill>
                  <a:srgbClr val="E8BC28"/>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endParaRPr lang="en-US" sz="3600"/>
          </a:p>
        </p:txBody>
      </p:sp>
      <p:sp>
        <p:nvSpPr>
          <p:cNvPr id="16" name="Text Placeholder 15">
            <a:extLst>
              <a:ext uri="{FF2B5EF4-FFF2-40B4-BE49-F238E27FC236}">
                <a16:creationId xmlns:a16="http://schemas.microsoft.com/office/drawing/2014/main" id="{247F625A-C423-F940-95B5-018982D204D5}"/>
              </a:ext>
            </a:extLst>
          </p:cNvPr>
          <p:cNvSpPr>
            <a:spLocks noGrp="1"/>
          </p:cNvSpPr>
          <p:nvPr>
            <p:ph type="body" sz="quarter" idx="10"/>
          </p:nvPr>
        </p:nvSpPr>
        <p:spPr>
          <a:xfrm>
            <a:off x="1697037" y="3289300"/>
            <a:ext cx="7079317" cy="1677988"/>
          </a:xfrm>
          <a:prstGeom prst="rect">
            <a:avLst/>
          </a:prstGeom>
        </p:spPr>
        <p:txBody>
          <a:bodyPr/>
          <a:lstStyle>
            <a:lvl1pPr marL="0" indent="0">
              <a:buNone/>
              <a:defRPr sz="1600" b="0" i="0">
                <a:solidFill>
                  <a:srgbClr val="FFBF22"/>
                </a:solidFill>
                <a:latin typeface="Helvetica Neue LT Std 45 Light" panose="020B0403020202020204" pitchFamily="34" charset="0"/>
              </a:defRPr>
            </a:lvl1pPr>
            <a:lvl2pPr marL="457189" indent="0">
              <a:buNone/>
              <a:defRPr sz="1800" b="0" i="0">
                <a:solidFill>
                  <a:srgbClr val="E8BC28"/>
                </a:solidFill>
                <a:latin typeface="Helvetica Neue LT Std 45 Light" panose="020B0403020202020204" pitchFamily="34" charset="0"/>
              </a:defRPr>
            </a:lvl2pPr>
            <a:lvl3pPr marL="914377" indent="0">
              <a:buNone/>
              <a:defRPr sz="1600" b="0" i="0">
                <a:solidFill>
                  <a:srgbClr val="E8BC28"/>
                </a:solidFill>
                <a:latin typeface="Helvetica Neue LT Std 45 Light" panose="020B0403020202020204" pitchFamily="34" charset="0"/>
              </a:defRPr>
            </a:lvl3pPr>
            <a:lvl4pPr marL="1371566" indent="0">
              <a:buNone/>
              <a:defRPr sz="1400" b="0" i="0">
                <a:solidFill>
                  <a:srgbClr val="E8BC28"/>
                </a:solidFill>
                <a:latin typeface="Helvetica Neue LT Std 45 Light" panose="020B0403020202020204" pitchFamily="34" charset="0"/>
              </a:defRPr>
            </a:lvl4pPr>
            <a:lvl5pPr marL="1828755" indent="0">
              <a:buNone/>
              <a:defRPr sz="1400" b="0" i="0">
                <a:solidFill>
                  <a:srgbClr val="E8BC28"/>
                </a:solidFill>
                <a:latin typeface="Helvetica Neue LT Std 45 Light" panose="020B0403020202020204" pitchFamily="34" charset="0"/>
              </a:defRPr>
            </a:lvl5pPr>
          </a:lstStyle>
          <a:p>
            <a:pPr lvl="0"/>
            <a:r>
              <a:rPr lang="en-GB"/>
              <a:t>Click to edit Master text styles</a:t>
            </a:r>
          </a:p>
        </p:txBody>
      </p:sp>
      <p:sp>
        <p:nvSpPr>
          <p:cNvPr id="19" name="Text Placeholder 18">
            <a:extLst>
              <a:ext uri="{FF2B5EF4-FFF2-40B4-BE49-F238E27FC236}">
                <a16:creationId xmlns:a16="http://schemas.microsoft.com/office/drawing/2014/main" id="{1DCE5CB2-23E7-944B-A874-B6ADE8A53EF1}"/>
              </a:ext>
            </a:extLst>
          </p:cNvPr>
          <p:cNvSpPr>
            <a:spLocks noGrp="1"/>
          </p:cNvSpPr>
          <p:nvPr>
            <p:ph type="body" sz="quarter" idx="11"/>
          </p:nvPr>
        </p:nvSpPr>
        <p:spPr>
          <a:xfrm>
            <a:off x="1697037" y="1885223"/>
            <a:ext cx="7079318" cy="1227137"/>
          </a:xfrm>
          <a:prstGeom prst="rect">
            <a:avLst/>
          </a:prstGeom>
        </p:spPr>
        <p:txBody>
          <a:bodyPr/>
          <a:lstStyle>
            <a:lvl1pPr marL="0" indent="0">
              <a:buNone/>
              <a:defRPr sz="4800" b="0" i="0">
                <a:solidFill>
                  <a:srgbClr val="FFBF22"/>
                </a:solidFill>
                <a:latin typeface="Helvetica Neue LT Std 65 Medium"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468338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_BG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5F127328-5914-8746-9676-46AEF2593FFE}"/>
              </a:ext>
            </a:extLst>
          </p:cNvPr>
          <p:cNvSpPr>
            <a:spLocks noGrp="1"/>
          </p:cNvSpPr>
          <p:nvPr>
            <p:ph type="pic" sz="quarter" idx="10"/>
          </p:nvPr>
        </p:nvSpPr>
        <p:spPr>
          <a:xfrm>
            <a:off x="0" y="0"/>
            <a:ext cx="12192000" cy="6858000"/>
          </a:xfrm>
          <a:prstGeom prst="rect">
            <a:avLst/>
          </a:prstGeom>
        </p:spPr>
        <p:txBody>
          <a:bodyPr/>
          <a:lstStyle/>
          <a:p>
            <a:endParaRPr lang="en-US"/>
          </a:p>
        </p:txBody>
      </p:sp>
      <p:sp>
        <p:nvSpPr>
          <p:cNvPr id="5" name="Title 1">
            <a:extLst>
              <a:ext uri="{FF2B5EF4-FFF2-40B4-BE49-F238E27FC236}">
                <a16:creationId xmlns:a16="http://schemas.microsoft.com/office/drawing/2014/main" id="{D545E6C8-F8C7-574A-9C5C-305FA222624F}"/>
              </a:ext>
            </a:extLst>
          </p:cNvPr>
          <p:cNvSpPr>
            <a:spLocks noGrp="1"/>
          </p:cNvSpPr>
          <p:nvPr>
            <p:ph type="title"/>
          </p:nvPr>
        </p:nvSpPr>
        <p:spPr>
          <a:xfrm>
            <a:off x="527568" y="2688964"/>
            <a:ext cx="4856568" cy="1480071"/>
          </a:xfrm>
          <a:prstGeom prst="rect">
            <a:avLst/>
          </a:prstGeom>
        </p:spPr>
        <p:txBody>
          <a:bodyPr anchor="b"/>
          <a:lstStyle>
            <a:lvl1pPr>
              <a:defRPr sz="4800" b="0" i="0">
                <a:solidFill>
                  <a:schemeClr val="bg1"/>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4153902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Spac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521267E-3022-A74A-971C-6C1E2121DF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8E21D48B-0AA6-6545-8696-0290965D519C}"/>
              </a:ext>
            </a:extLst>
          </p:cNvPr>
          <p:cNvSpPr>
            <a:spLocks noGrp="1"/>
          </p:cNvSpPr>
          <p:nvPr>
            <p:ph type="title"/>
          </p:nvPr>
        </p:nvSpPr>
        <p:spPr>
          <a:xfrm>
            <a:off x="517629" y="1623373"/>
            <a:ext cx="3139971" cy="2166730"/>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12" name="Text Placeholder 11">
            <a:extLst>
              <a:ext uri="{FF2B5EF4-FFF2-40B4-BE49-F238E27FC236}">
                <a16:creationId xmlns:a16="http://schemas.microsoft.com/office/drawing/2014/main" id="{84AD00B6-DB3F-A94F-80AB-5497BFEDCD39}"/>
              </a:ext>
            </a:extLst>
          </p:cNvPr>
          <p:cNvSpPr>
            <a:spLocks noGrp="1"/>
          </p:cNvSpPr>
          <p:nvPr>
            <p:ph type="body" sz="quarter" idx="10" hasCustomPrompt="1"/>
          </p:nvPr>
        </p:nvSpPr>
        <p:spPr>
          <a:xfrm>
            <a:off x="3657600" y="1623373"/>
            <a:ext cx="3148908" cy="2932112"/>
          </a:xfrm>
          <a:prstGeom prst="rect">
            <a:avLst/>
          </a:prstGeom>
          <a:ln>
            <a:noFill/>
          </a:ln>
        </p:spPr>
        <p:txBody>
          <a:bodyPr/>
          <a:lstStyle>
            <a:lvl1pPr marL="0" indent="0">
              <a:buNone/>
              <a:defRPr sz="14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chemeClr val="tx1">
                    <a:lumMod val="65000"/>
                    <a:lumOff val="35000"/>
                  </a:schemeClr>
                </a:solidFill>
                <a:latin typeface="Helvetica Neue LT Std 45 Light" panose="020B0403020202020204" pitchFamily="34" charset="0"/>
              </a:defRPr>
            </a:lvl2pPr>
            <a:lvl3pPr marL="914377" indent="0">
              <a:buFont typeface="Arial" panose="020B0604020202020204" pitchFamily="34" charset="0"/>
              <a:buNone/>
              <a:defRPr sz="1400" b="0" i="0">
                <a:solidFill>
                  <a:schemeClr val="tx1">
                    <a:lumMod val="65000"/>
                    <a:lumOff val="35000"/>
                  </a:schemeClr>
                </a:solidFill>
                <a:latin typeface="Helvetica Neue LT Std 45 Light" panose="020B0403020202020204" pitchFamily="34" charset="0"/>
              </a:defRPr>
            </a:lvl3pPr>
            <a:lvl4pPr marL="1371566" indent="0">
              <a:buFont typeface="Arial" panose="020B0604020202020204" pitchFamily="34" charset="0"/>
              <a:buNone/>
              <a:defRPr sz="1400" b="0" i="0">
                <a:solidFill>
                  <a:schemeClr val="tx1">
                    <a:lumMod val="65000"/>
                    <a:lumOff val="35000"/>
                  </a:schemeClr>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r>
              <a:rPr lang="en-GB"/>
              <a:t>Second level</a:t>
            </a:r>
          </a:p>
          <a:p>
            <a:pPr lvl="1"/>
            <a:r>
              <a:rPr lang="en-GB"/>
              <a:t>Third level</a:t>
            </a:r>
          </a:p>
          <a:p>
            <a:pPr lvl="2"/>
            <a:r>
              <a:rPr lang="en-GB"/>
              <a:t>Fourth level</a:t>
            </a:r>
          </a:p>
          <a:p>
            <a:pPr lvl="3"/>
            <a:r>
              <a:rPr lang="en-GB"/>
              <a:t>Fifth level</a:t>
            </a:r>
            <a:endParaRPr lang="en-US"/>
          </a:p>
        </p:txBody>
      </p:sp>
      <p:pic>
        <p:nvPicPr>
          <p:cNvPr id="5" name="Picture 4">
            <a:extLst>
              <a:ext uri="{FF2B5EF4-FFF2-40B4-BE49-F238E27FC236}">
                <a16:creationId xmlns:a16="http://schemas.microsoft.com/office/drawing/2014/main" id="{D692D929-61E5-2249-9856-646EEDD981C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30708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8699B13-3C3C-E843-9056-43C49BFD6686}"/>
              </a:ext>
            </a:extLst>
          </p:cNvPr>
          <p:cNvSpPr>
            <a:spLocks noGrp="1"/>
          </p:cNvSpPr>
          <p:nvPr>
            <p:ph type="title"/>
          </p:nvPr>
        </p:nvSpPr>
        <p:spPr>
          <a:xfrm>
            <a:off x="517629" y="487300"/>
            <a:ext cx="4735091" cy="1369209"/>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pic>
        <p:nvPicPr>
          <p:cNvPr id="17" name="Picture 16" descr="A picture containing indoor, shelf, sitting, book&#10;&#10;Description automatically generated">
            <a:extLst>
              <a:ext uri="{FF2B5EF4-FFF2-40B4-BE49-F238E27FC236}">
                <a16:creationId xmlns:a16="http://schemas.microsoft.com/office/drawing/2014/main" id="{A6DFB6EE-17A2-A541-BF74-02235A207D0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429000"/>
            <a:ext cx="12192000" cy="2306782"/>
          </a:xfrm>
          <a:prstGeom prst="rect">
            <a:avLst/>
          </a:prstGeom>
        </p:spPr>
      </p:pic>
      <p:pic>
        <p:nvPicPr>
          <p:cNvPr id="6" name="Picture 5">
            <a:extLst>
              <a:ext uri="{FF2B5EF4-FFF2-40B4-BE49-F238E27FC236}">
                <a16:creationId xmlns:a16="http://schemas.microsoft.com/office/drawing/2014/main" id="{70EDFE59-AE3F-D944-82B6-B50946DF4B2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2670308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mploye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9885BEA-7C33-EC4C-9B83-76A1B77EB0FB}"/>
              </a:ext>
            </a:extLst>
          </p:cNvPr>
          <p:cNvSpPr>
            <a:spLocks noGrp="1"/>
          </p:cNvSpPr>
          <p:nvPr>
            <p:ph type="title"/>
          </p:nvPr>
        </p:nvSpPr>
        <p:spPr>
          <a:xfrm>
            <a:off x="517629" y="487300"/>
            <a:ext cx="4629406" cy="1369209"/>
          </a:xfrm>
          <a:prstGeom prst="rect">
            <a:avLst/>
          </a:prstGeom>
        </p:spPr>
        <p:txBody>
          <a:bodyPr lIns="0"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11" name="Text Placeholder 10">
            <a:extLst>
              <a:ext uri="{FF2B5EF4-FFF2-40B4-BE49-F238E27FC236}">
                <a16:creationId xmlns:a16="http://schemas.microsoft.com/office/drawing/2014/main" id="{8D9B2882-406D-0A4D-BF70-0A3D2EB58AEE}"/>
              </a:ext>
            </a:extLst>
          </p:cNvPr>
          <p:cNvSpPr>
            <a:spLocks noGrp="1"/>
          </p:cNvSpPr>
          <p:nvPr>
            <p:ph type="body" sz="quarter" idx="11" hasCustomPrompt="1"/>
          </p:nvPr>
        </p:nvSpPr>
        <p:spPr>
          <a:xfrm>
            <a:off x="8469127" y="1238522"/>
            <a:ext cx="2036041" cy="258700"/>
          </a:xfrm>
          <a:prstGeom prst="rect">
            <a:avLst/>
          </a:prstGeom>
        </p:spPr>
        <p:txBody>
          <a:bodyPr lIns="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3" name="Text Placeholder 12">
            <a:extLst>
              <a:ext uri="{FF2B5EF4-FFF2-40B4-BE49-F238E27FC236}">
                <a16:creationId xmlns:a16="http://schemas.microsoft.com/office/drawing/2014/main" id="{98B15EC4-7827-AD44-9BF2-5FF8608DDB43}"/>
              </a:ext>
            </a:extLst>
          </p:cNvPr>
          <p:cNvSpPr>
            <a:spLocks noGrp="1"/>
          </p:cNvSpPr>
          <p:nvPr>
            <p:ph type="body" sz="quarter" idx="12" hasCustomPrompt="1"/>
          </p:nvPr>
        </p:nvSpPr>
        <p:spPr>
          <a:xfrm>
            <a:off x="8469127" y="1411982"/>
            <a:ext cx="2036763" cy="258700"/>
          </a:xfrm>
          <a:prstGeom prst="rect">
            <a:avLst/>
          </a:prstGeom>
        </p:spPr>
        <p:txBody>
          <a:bodyPr lIns="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14" name="Text Placeholder 10">
            <a:extLst>
              <a:ext uri="{FF2B5EF4-FFF2-40B4-BE49-F238E27FC236}">
                <a16:creationId xmlns:a16="http://schemas.microsoft.com/office/drawing/2014/main" id="{25FD1F12-AD2C-7341-8AFB-CDB935BA9898}"/>
              </a:ext>
            </a:extLst>
          </p:cNvPr>
          <p:cNvSpPr>
            <a:spLocks noGrp="1"/>
          </p:cNvSpPr>
          <p:nvPr>
            <p:ph type="body" sz="quarter" idx="13" hasCustomPrompt="1"/>
          </p:nvPr>
        </p:nvSpPr>
        <p:spPr>
          <a:xfrm>
            <a:off x="7922724" y="3185414"/>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5" name="Text Placeholder 12">
            <a:extLst>
              <a:ext uri="{FF2B5EF4-FFF2-40B4-BE49-F238E27FC236}">
                <a16:creationId xmlns:a16="http://schemas.microsoft.com/office/drawing/2014/main" id="{DEAA0E9D-C17D-9848-AED5-206761E20B8A}"/>
              </a:ext>
            </a:extLst>
          </p:cNvPr>
          <p:cNvSpPr>
            <a:spLocks noGrp="1"/>
          </p:cNvSpPr>
          <p:nvPr>
            <p:ph type="body" sz="quarter" idx="14" hasCustomPrompt="1"/>
          </p:nvPr>
        </p:nvSpPr>
        <p:spPr>
          <a:xfrm>
            <a:off x="7922633" y="3358874"/>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16" name="Text Placeholder 10">
            <a:extLst>
              <a:ext uri="{FF2B5EF4-FFF2-40B4-BE49-F238E27FC236}">
                <a16:creationId xmlns:a16="http://schemas.microsoft.com/office/drawing/2014/main" id="{026F6D38-3BF3-A84D-85B0-AF87285D1F22}"/>
              </a:ext>
            </a:extLst>
          </p:cNvPr>
          <p:cNvSpPr>
            <a:spLocks noGrp="1"/>
          </p:cNvSpPr>
          <p:nvPr>
            <p:ph type="body" sz="quarter" idx="15" hasCustomPrompt="1"/>
          </p:nvPr>
        </p:nvSpPr>
        <p:spPr>
          <a:xfrm>
            <a:off x="6087954" y="3185414"/>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7" name="Text Placeholder 12">
            <a:extLst>
              <a:ext uri="{FF2B5EF4-FFF2-40B4-BE49-F238E27FC236}">
                <a16:creationId xmlns:a16="http://schemas.microsoft.com/office/drawing/2014/main" id="{DD7A5CEC-EC14-9F40-AF5A-DE0DD70F29B7}"/>
              </a:ext>
            </a:extLst>
          </p:cNvPr>
          <p:cNvSpPr>
            <a:spLocks noGrp="1"/>
          </p:cNvSpPr>
          <p:nvPr>
            <p:ph type="body" sz="quarter" idx="16" hasCustomPrompt="1"/>
          </p:nvPr>
        </p:nvSpPr>
        <p:spPr>
          <a:xfrm>
            <a:off x="6087863" y="3358874"/>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18" name="Text Placeholder 10">
            <a:extLst>
              <a:ext uri="{FF2B5EF4-FFF2-40B4-BE49-F238E27FC236}">
                <a16:creationId xmlns:a16="http://schemas.microsoft.com/office/drawing/2014/main" id="{8C37767A-9381-684B-AFF3-4BC41ACA71ED}"/>
              </a:ext>
            </a:extLst>
          </p:cNvPr>
          <p:cNvSpPr>
            <a:spLocks noGrp="1"/>
          </p:cNvSpPr>
          <p:nvPr>
            <p:ph type="body" sz="quarter" idx="17" hasCustomPrompt="1"/>
          </p:nvPr>
        </p:nvSpPr>
        <p:spPr>
          <a:xfrm>
            <a:off x="4191055" y="3185414"/>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9" name="Text Placeholder 12">
            <a:extLst>
              <a:ext uri="{FF2B5EF4-FFF2-40B4-BE49-F238E27FC236}">
                <a16:creationId xmlns:a16="http://schemas.microsoft.com/office/drawing/2014/main" id="{30568923-57EA-3244-993A-D090E73CAC81}"/>
              </a:ext>
            </a:extLst>
          </p:cNvPr>
          <p:cNvSpPr>
            <a:spLocks noGrp="1"/>
          </p:cNvSpPr>
          <p:nvPr>
            <p:ph type="body" sz="quarter" idx="18" hasCustomPrompt="1"/>
          </p:nvPr>
        </p:nvSpPr>
        <p:spPr>
          <a:xfrm>
            <a:off x="4190964" y="3358874"/>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0" name="Text Placeholder 10">
            <a:extLst>
              <a:ext uri="{FF2B5EF4-FFF2-40B4-BE49-F238E27FC236}">
                <a16:creationId xmlns:a16="http://schemas.microsoft.com/office/drawing/2014/main" id="{52684357-8BAC-7C47-887A-37917745E901}"/>
              </a:ext>
            </a:extLst>
          </p:cNvPr>
          <p:cNvSpPr>
            <a:spLocks noGrp="1"/>
          </p:cNvSpPr>
          <p:nvPr>
            <p:ph type="body" sz="quarter" idx="19" hasCustomPrompt="1"/>
          </p:nvPr>
        </p:nvSpPr>
        <p:spPr>
          <a:xfrm>
            <a:off x="2361375" y="3185414"/>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1" name="Text Placeholder 12">
            <a:extLst>
              <a:ext uri="{FF2B5EF4-FFF2-40B4-BE49-F238E27FC236}">
                <a16:creationId xmlns:a16="http://schemas.microsoft.com/office/drawing/2014/main" id="{FE757602-E883-0C46-83AF-8B1CEC8D9CED}"/>
              </a:ext>
            </a:extLst>
          </p:cNvPr>
          <p:cNvSpPr>
            <a:spLocks noGrp="1"/>
          </p:cNvSpPr>
          <p:nvPr>
            <p:ph type="body" sz="quarter" idx="20" hasCustomPrompt="1"/>
          </p:nvPr>
        </p:nvSpPr>
        <p:spPr>
          <a:xfrm>
            <a:off x="2361284" y="3358874"/>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2" name="Text Placeholder 10">
            <a:extLst>
              <a:ext uri="{FF2B5EF4-FFF2-40B4-BE49-F238E27FC236}">
                <a16:creationId xmlns:a16="http://schemas.microsoft.com/office/drawing/2014/main" id="{E80E63D6-51AF-9342-84DD-2F397CF5E026}"/>
              </a:ext>
            </a:extLst>
          </p:cNvPr>
          <p:cNvSpPr>
            <a:spLocks noGrp="1"/>
          </p:cNvSpPr>
          <p:nvPr>
            <p:ph type="body" sz="quarter" idx="21" hasCustomPrompt="1"/>
          </p:nvPr>
        </p:nvSpPr>
        <p:spPr>
          <a:xfrm>
            <a:off x="517720" y="3185414"/>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3" name="Text Placeholder 12">
            <a:extLst>
              <a:ext uri="{FF2B5EF4-FFF2-40B4-BE49-F238E27FC236}">
                <a16:creationId xmlns:a16="http://schemas.microsoft.com/office/drawing/2014/main" id="{800E494D-C690-A141-A71E-A48CBF0A61D1}"/>
              </a:ext>
            </a:extLst>
          </p:cNvPr>
          <p:cNvSpPr>
            <a:spLocks noGrp="1"/>
          </p:cNvSpPr>
          <p:nvPr>
            <p:ph type="body" sz="quarter" idx="22" hasCustomPrompt="1"/>
          </p:nvPr>
        </p:nvSpPr>
        <p:spPr>
          <a:xfrm>
            <a:off x="517629" y="3358874"/>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4" name="Text Placeholder 10">
            <a:extLst>
              <a:ext uri="{FF2B5EF4-FFF2-40B4-BE49-F238E27FC236}">
                <a16:creationId xmlns:a16="http://schemas.microsoft.com/office/drawing/2014/main" id="{A23863FE-952A-244D-90F7-688D9A0DDD22}"/>
              </a:ext>
            </a:extLst>
          </p:cNvPr>
          <p:cNvSpPr>
            <a:spLocks noGrp="1"/>
          </p:cNvSpPr>
          <p:nvPr>
            <p:ph type="body" sz="quarter" idx="23" hasCustomPrompt="1"/>
          </p:nvPr>
        </p:nvSpPr>
        <p:spPr>
          <a:xfrm>
            <a:off x="7922724" y="5115866"/>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5" name="Text Placeholder 12">
            <a:extLst>
              <a:ext uri="{FF2B5EF4-FFF2-40B4-BE49-F238E27FC236}">
                <a16:creationId xmlns:a16="http://schemas.microsoft.com/office/drawing/2014/main" id="{A60A29BA-89A0-BA4C-A5D2-BF6E7D66D826}"/>
              </a:ext>
            </a:extLst>
          </p:cNvPr>
          <p:cNvSpPr>
            <a:spLocks noGrp="1"/>
          </p:cNvSpPr>
          <p:nvPr>
            <p:ph type="body" sz="quarter" idx="24" hasCustomPrompt="1"/>
          </p:nvPr>
        </p:nvSpPr>
        <p:spPr>
          <a:xfrm>
            <a:off x="7922633" y="5289326"/>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6" name="Text Placeholder 10">
            <a:extLst>
              <a:ext uri="{FF2B5EF4-FFF2-40B4-BE49-F238E27FC236}">
                <a16:creationId xmlns:a16="http://schemas.microsoft.com/office/drawing/2014/main" id="{89898E1A-7B68-F04E-8DF9-7DF4AC3F2022}"/>
              </a:ext>
            </a:extLst>
          </p:cNvPr>
          <p:cNvSpPr>
            <a:spLocks noGrp="1"/>
          </p:cNvSpPr>
          <p:nvPr>
            <p:ph type="body" sz="quarter" idx="25" hasCustomPrompt="1"/>
          </p:nvPr>
        </p:nvSpPr>
        <p:spPr>
          <a:xfrm>
            <a:off x="6087954" y="5115866"/>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7" name="Text Placeholder 12">
            <a:extLst>
              <a:ext uri="{FF2B5EF4-FFF2-40B4-BE49-F238E27FC236}">
                <a16:creationId xmlns:a16="http://schemas.microsoft.com/office/drawing/2014/main" id="{FE65C65B-35EF-AF42-937E-CB58BD9F5DC3}"/>
              </a:ext>
            </a:extLst>
          </p:cNvPr>
          <p:cNvSpPr>
            <a:spLocks noGrp="1"/>
          </p:cNvSpPr>
          <p:nvPr>
            <p:ph type="body" sz="quarter" idx="26" hasCustomPrompt="1"/>
          </p:nvPr>
        </p:nvSpPr>
        <p:spPr>
          <a:xfrm>
            <a:off x="6087863" y="5289326"/>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8" name="Text Placeholder 10">
            <a:extLst>
              <a:ext uri="{FF2B5EF4-FFF2-40B4-BE49-F238E27FC236}">
                <a16:creationId xmlns:a16="http://schemas.microsoft.com/office/drawing/2014/main" id="{E8818411-28B7-E348-8FC0-16EA9B5CD6E8}"/>
              </a:ext>
            </a:extLst>
          </p:cNvPr>
          <p:cNvSpPr>
            <a:spLocks noGrp="1"/>
          </p:cNvSpPr>
          <p:nvPr>
            <p:ph type="body" sz="quarter" idx="27" hasCustomPrompt="1"/>
          </p:nvPr>
        </p:nvSpPr>
        <p:spPr>
          <a:xfrm>
            <a:off x="4191055" y="5115866"/>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9" name="Text Placeholder 12">
            <a:extLst>
              <a:ext uri="{FF2B5EF4-FFF2-40B4-BE49-F238E27FC236}">
                <a16:creationId xmlns:a16="http://schemas.microsoft.com/office/drawing/2014/main" id="{1D298B64-DB9D-7D4F-85F5-13A6775E23B2}"/>
              </a:ext>
            </a:extLst>
          </p:cNvPr>
          <p:cNvSpPr>
            <a:spLocks noGrp="1"/>
          </p:cNvSpPr>
          <p:nvPr>
            <p:ph type="body" sz="quarter" idx="28" hasCustomPrompt="1"/>
          </p:nvPr>
        </p:nvSpPr>
        <p:spPr>
          <a:xfrm>
            <a:off x="4190964" y="5289326"/>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30" name="Text Placeholder 10">
            <a:extLst>
              <a:ext uri="{FF2B5EF4-FFF2-40B4-BE49-F238E27FC236}">
                <a16:creationId xmlns:a16="http://schemas.microsoft.com/office/drawing/2014/main" id="{CA7EE175-F504-A241-BB9E-4B63D9421241}"/>
              </a:ext>
            </a:extLst>
          </p:cNvPr>
          <p:cNvSpPr>
            <a:spLocks noGrp="1"/>
          </p:cNvSpPr>
          <p:nvPr>
            <p:ph type="body" sz="quarter" idx="29" hasCustomPrompt="1"/>
          </p:nvPr>
        </p:nvSpPr>
        <p:spPr>
          <a:xfrm>
            <a:off x="2361375" y="5115866"/>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31" name="Text Placeholder 12">
            <a:extLst>
              <a:ext uri="{FF2B5EF4-FFF2-40B4-BE49-F238E27FC236}">
                <a16:creationId xmlns:a16="http://schemas.microsoft.com/office/drawing/2014/main" id="{33A5E4BB-C47B-5146-8E48-1E9A4ED09F28}"/>
              </a:ext>
            </a:extLst>
          </p:cNvPr>
          <p:cNvSpPr>
            <a:spLocks noGrp="1"/>
          </p:cNvSpPr>
          <p:nvPr>
            <p:ph type="body" sz="quarter" idx="30" hasCustomPrompt="1"/>
          </p:nvPr>
        </p:nvSpPr>
        <p:spPr>
          <a:xfrm>
            <a:off x="2361284" y="5289326"/>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32" name="Text Placeholder 10">
            <a:extLst>
              <a:ext uri="{FF2B5EF4-FFF2-40B4-BE49-F238E27FC236}">
                <a16:creationId xmlns:a16="http://schemas.microsoft.com/office/drawing/2014/main" id="{CDFCD2CC-774B-7C45-B5EF-4845C476F627}"/>
              </a:ext>
            </a:extLst>
          </p:cNvPr>
          <p:cNvSpPr>
            <a:spLocks noGrp="1"/>
          </p:cNvSpPr>
          <p:nvPr>
            <p:ph type="body" sz="quarter" idx="31" hasCustomPrompt="1"/>
          </p:nvPr>
        </p:nvSpPr>
        <p:spPr>
          <a:xfrm>
            <a:off x="517720" y="5115866"/>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33" name="Text Placeholder 12">
            <a:extLst>
              <a:ext uri="{FF2B5EF4-FFF2-40B4-BE49-F238E27FC236}">
                <a16:creationId xmlns:a16="http://schemas.microsoft.com/office/drawing/2014/main" id="{54099D0C-11DE-564E-87CD-3D7CA122E369}"/>
              </a:ext>
            </a:extLst>
          </p:cNvPr>
          <p:cNvSpPr>
            <a:spLocks noGrp="1"/>
          </p:cNvSpPr>
          <p:nvPr>
            <p:ph type="body" sz="quarter" idx="32" hasCustomPrompt="1"/>
          </p:nvPr>
        </p:nvSpPr>
        <p:spPr>
          <a:xfrm>
            <a:off x="517629" y="5289326"/>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3" name="Picture Placeholder 2">
            <a:extLst>
              <a:ext uri="{FF2B5EF4-FFF2-40B4-BE49-F238E27FC236}">
                <a16:creationId xmlns:a16="http://schemas.microsoft.com/office/drawing/2014/main" id="{98E5176D-C25B-0B4F-9953-18721D7311C3}"/>
              </a:ext>
            </a:extLst>
          </p:cNvPr>
          <p:cNvSpPr>
            <a:spLocks noGrp="1"/>
          </p:cNvSpPr>
          <p:nvPr>
            <p:ph type="pic" sz="quarter" idx="33"/>
          </p:nvPr>
        </p:nvSpPr>
        <p:spPr>
          <a:xfrm>
            <a:off x="518540" y="2012178"/>
            <a:ext cx="1643869" cy="1058862"/>
          </a:xfrm>
          <a:prstGeom prst="rect">
            <a:avLst/>
          </a:prstGeom>
          <a:noFill/>
        </p:spPr>
        <p:txBody>
          <a:bodyPr/>
          <a:lstStyle/>
          <a:p>
            <a:endParaRPr lang="en-US"/>
          </a:p>
        </p:txBody>
      </p:sp>
      <p:sp>
        <p:nvSpPr>
          <p:cNvPr id="34" name="Picture Placeholder 2">
            <a:extLst>
              <a:ext uri="{FF2B5EF4-FFF2-40B4-BE49-F238E27FC236}">
                <a16:creationId xmlns:a16="http://schemas.microsoft.com/office/drawing/2014/main" id="{3034D6EA-24FA-B44E-B175-A69466B69136}"/>
              </a:ext>
            </a:extLst>
          </p:cNvPr>
          <p:cNvSpPr>
            <a:spLocks noGrp="1"/>
          </p:cNvSpPr>
          <p:nvPr>
            <p:ph type="pic" sz="quarter" idx="34"/>
          </p:nvPr>
        </p:nvSpPr>
        <p:spPr>
          <a:xfrm>
            <a:off x="2361401" y="2012178"/>
            <a:ext cx="1643869" cy="1058862"/>
          </a:xfrm>
          <a:prstGeom prst="rect">
            <a:avLst/>
          </a:prstGeom>
        </p:spPr>
        <p:txBody>
          <a:bodyPr/>
          <a:lstStyle/>
          <a:p>
            <a:endParaRPr lang="en-US"/>
          </a:p>
        </p:txBody>
      </p:sp>
      <p:sp>
        <p:nvSpPr>
          <p:cNvPr id="35" name="Picture Placeholder 2">
            <a:extLst>
              <a:ext uri="{FF2B5EF4-FFF2-40B4-BE49-F238E27FC236}">
                <a16:creationId xmlns:a16="http://schemas.microsoft.com/office/drawing/2014/main" id="{F6C71354-D9C6-0944-A6F7-99F3174B5B91}"/>
              </a:ext>
            </a:extLst>
          </p:cNvPr>
          <p:cNvSpPr>
            <a:spLocks noGrp="1"/>
          </p:cNvSpPr>
          <p:nvPr>
            <p:ph type="pic" sz="quarter" idx="35"/>
          </p:nvPr>
        </p:nvSpPr>
        <p:spPr>
          <a:xfrm>
            <a:off x="4197453" y="2012178"/>
            <a:ext cx="1643869" cy="1058862"/>
          </a:xfrm>
          <a:prstGeom prst="rect">
            <a:avLst/>
          </a:prstGeom>
        </p:spPr>
        <p:txBody>
          <a:bodyPr/>
          <a:lstStyle/>
          <a:p>
            <a:endParaRPr lang="en-US"/>
          </a:p>
        </p:txBody>
      </p:sp>
      <p:sp>
        <p:nvSpPr>
          <p:cNvPr id="36" name="Picture Placeholder 2">
            <a:extLst>
              <a:ext uri="{FF2B5EF4-FFF2-40B4-BE49-F238E27FC236}">
                <a16:creationId xmlns:a16="http://schemas.microsoft.com/office/drawing/2014/main" id="{44E7A985-A721-C642-8A01-B43F591F76EE}"/>
              </a:ext>
            </a:extLst>
          </p:cNvPr>
          <p:cNvSpPr>
            <a:spLocks noGrp="1"/>
          </p:cNvSpPr>
          <p:nvPr>
            <p:ph type="pic" sz="quarter" idx="36"/>
          </p:nvPr>
        </p:nvSpPr>
        <p:spPr>
          <a:xfrm>
            <a:off x="6085092" y="2012178"/>
            <a:ext cx="1643869" cy="1058862"/>
          </a:xfrm>
          <a:prstGeom prst="rect">
            <a:avLst/>
          </a:prstGeom>
        </p:spPr>
        <p:txBody>
          <a:bodyPr/>
          <a:lstStyle/>
          <a:p>
            <a:endParaRPr lang="en-US"/>
          </a:p>
        </p:txBody>
      </p:sp>
      <p:sp>
        <p:nvSpPr>
          <p:cNvPr id="37" name="Picture Placeholder 2">
            <a:extLst>
              <a:ext uri="{FF2B5EF4-FFF2-40B4-BE49-F238E27FC236}">
                <a16:creationId xmlns:a16="http://schemas.microsoft.com/office/drawing/2014/main" id="{5FA04993-DD2D-FE4F-9418-231283FBC620}"/>
              </a:ext>
            </a:extLst>
          </p:cNvPr>
          <p:cNvSpPr>
            <a:spLocks noGrp="1"/>
          </p:cNvSpPr>
          <p:nvPr>
            <p:ph type="pic" sz="quarter" idx="37"/>
          </p:nvPr>
        </p:nvSpPr>
        <p:spPr>
          <a:xfrm>
            <a:off x="7927464" y="2012178"/>
            <a:ext cx="1643869" cy="1058862"/>
          </a:xfrm>
          <a:prstGeom prst="rect">
            <a:avLst/>
          </a:prstGeom>
        </p:spPr>
        <p:txBody>
          <a:bodyPr/>
          <a:lstStyle/>
          <a:p>
            <a:endParaRPr lang="en-US"/>
          </a:p>
        </p:txBody>
      </p:sp>
      <p:sp>
        <p:nvSpPr>
          <p:cNvPr id="38" name="Picture Placeholder 2">
            <a:extLst>
              <a:ext uri="{FF2B5EF4-FFF2-40B4-BE49-F238E27FC236}">
                <a16:creationId xmlns:a16="http://schemas.microsoft.com/office/drawing/2014/main" id="{F831207F-DC8C-AA47-AFC2-667CF2F429E4}"/>
              </a:ext>
            </a:extLst>
          </p:cNvPr>
          <p:cNvSpPr>
            <a:spLocks noGrp="1"/>
          </p:cNvSpPr>
          <p:nvPr>
            <p:ph type="pic" sz="quarter" idx="38"/>
          </p:nvPr>
        </p:nvSpPr>
        <p:spPr>
          <a:xfrm>
            <a:off x="518540" y="3942630"/>
            <a:ext cx="1643869" cy="1058862"/>
          </a:xfrm>
          <a:prstGeom prst="rect">
            <a:avLst/>
          </a:prstGeom>
        </p:spPr>
        <p:txBody>
          <a:bodyPr/>
          <a:lstStyle/>
          <a:p>
            <a:endParaRPr lang="en-US"/>
          </a:p>
        </p:txBody>
      </p:sp>
      <p:sp>
        <p:nvSpPr>
          <p:cNvPr id="39" name="Picture Placeholder 2">
            <a:extLst>
              <a:ext uri="{FF2B5EF4-FFF2-40B4-BE49-F238E27FC236}">
                <a16:creationId xmlns:a16="http://schemas.microsoft.com/office/drawing/2014/main" id="{A2F6536A-9693-E841-AD61-8C359448084F}"/>
              </a:ext>
            </a:extLst>
          </p:cNvPr>
          <p:cNvSpPr>
            <a:spLocks noGrp="1"/>
          </p:cNvSpPr>
          <p:nvPr>
            <p:ph type="pic" sz="quarter" idx="39"/>
          </p:nvPr>
        </p:nvSpPr>
        <p:spPr>
          <a:xfrm>
            <a:off x="2361401" y="3942630"/>
            <a:ext cx="1643869" cy="1058862"/>
          </a:xfrm>
          <a:prstGeom prst="rect">
            <a:avLst/>
          </a:prstGeom>
        </p:spPr>
        <p:txBody>
          <a:bodyPr/>
          <a:lstStyle/>
          <a:p>
            <a:endParaRPr lang="en-US"/>
          </a:p>
        </p:txBody>
      </p:sp>
      <p:sp>
        <p:nvSpPr>
          <p:cNvPr id="40" name="Picture Placeholder 2">
            <a:extLst>
              <a:ext uri="{FF2B5EF4-FFF2-40B4-BE49-F238E27FC236}">
                <a16:creationId xmlns:a16="http://schemas.microsoft.com/office/drawing/2014/main" id="{28EFB759-7961-0F4B-9DA2-9B07D82B3B79}"/>
              </a:ext>
            </a:extLst>
          </p:cNvPr>
          <p:cNvSpPr>
            <a:spLocks noGrp="1"/>
          </p:cNvSpPr>
          <p:nvPr>
            <p:ph type="pic" sz="quarter" idx="40"/>
          </p:nvPr>
        </p:nvSpPr>
        <p:spPr>
          <a:xfrm>
            <a:off x="4197453" y="3942630"/>
            <a:ext cx="1643869" cy="1058862"/>
          </a:xfrm>
          <a:prstGeom prst="rect">
            <a:avLst/>
          </a:prstGeom>
        </p:spPr>
        <p:txBody>
          <a:bodyPr/>
          <a:lstStyle/>
          <a:p>
            <a:endParaRPr lang="en-US"/>
          </a:p>
        </p:txBody>
      </p:sp>
      <p:sp>
        <p:nvSpPr>
          <p:cNvPr id="41" name="Picture Placeholder 2">
            <a:extLst>
              <a:ext uri="{FF2B5EF4-FFF2-40B4-BE49-F238E27FC236}">
                <a16:creationId xmlns:a16="http://schemas.microsoft.com/office/drawing/2014/main" id="{F10325A2-6AE5-2B40-BA16-62A41FF09948}"/>
              </a:ext>
            </a:extLst>
          </p:cNvPr>
          <p:cNvSpPr>
            <a:spLocks noGrp="1"/>
          </p:cNvSpPr>
          <p:nvPr>
            <p:ph type="pic" sz="quarter" idx="41"/>
          </p:nvPr>
        </p:nvSpPr>
        <p:spPr>
          <a:xfrm>
            <a:off x="6085092" y="3942630"/>
            <a:ext cx="1643869" cy="1058862"/>
          </a:xfrm>
          <a:prstGeom prst="rect">
            <a:avLst/>
          </a:prstGeom>
        </p:spPr>
        <p:txBody>
          <a:bodyPr/>
          <a:lstStyle/>
          <a:p>
            <a:endParaRPr lang="en-US"/>
          </a:p>
        </p:txBody>
      </p:sp>
      <p:sp>
        <p:nvSpPr>
          <p:cNvPr id="42" name="Picture Placeholder 2">
            <a:extLst>
              <a:ext uri="{FF2B5EF4-FFF2-40B4-BE49-F238E27FC236}">
                <a16:creationId xmlns:a16="http://schemas.microsoft.com/office/drawing/2014/main" id="{48548331-C398-0441-8680-2BC2E34EA6B7}"/>
              </a:ext>
            </a:extLst>
          </p:cNvPr>
          <p:cNvSpPr>
            <a:spLocks noGrp="1"/>
          </p:cNvSpPr>
          <p:nvPr>
            <p:ph type="pic" sz="quarter" idx="42"/>
          </p:nvPr>
        </p:nvSpPr>
        <p:spPr>
          <a:xfrm>
            <a:off x="7927464" y="3942630"/>
            <a:ext cx="1643869" cy="1058862"/>
          </a:xfrm>
          <a:prstGeom prst="rect">
            <a:avLst/>
          </a:prstGeom>
        </p:spPr>
        <p:txBody>
          <a:bodyPr/>
          <a:lstStyle/>
          <a:p>
            <a:endParaRPr lang="en-US"/>
          </a:p>
        </p:txBody>
      </p:sp>
      <p:sp>
        <p:nvSpPr>
          <p:cNvPr id="43" name="Picture Placeholder 2">
            <a:extLst>
              <a:ext uri="{FF2B5EF4-FFF2-40B4-BE49-F238E27FC236}">
                <a16:creationId xmlns:a16="http://schemas.microsoft.com/office/drawing/2014/main" id="{DD52C364-564D-1C4F-82AA-CD456091DD55}"/>
              </a:ext>
            </a:extLst>
          </p:cNvPr>
          <p:cNvSpPr>
            <a:spLocks noGrp="1"/>
          </p:cNvSpPr>
          <p:nvPr>
            <p:ph type="pic" sz="quarter" idx="43"/>
          </p:nvPr>
        </p:nvSpPr>
        <p:spPr>
          <a:xfrm>
            <a:off x="6632170" y="611157"/>
            <a:ext cx="1643869" cy="1058862"/>
          </a:xfrm>
          <a:prstGeom prst="rect">
            <a:avLst/>
          </a:prstGeom>
        </p:spPr>
        <p:txBody>
          <a:bodyPr/>
          <a:lstStyle/>
          <a:p>
            <a:endParaRPr lang="en-US"/>
          </a:p>
        </p:txBody>
      </p:sp>
      <p:sp>
        <p:nvSpPr>
          <p:cNvPr id="44" name="Text Placeholder 10">
            <a:extLst>
              <a:ext uri="{FF2B5EF4-FFF2-40B4-BE49-F238E27FC236}">
                <a16:creationId xmlns:a16="http://schemas.microsoft.com/office/drawing/2014/main" id="{34A5EC81-F5AA-BD4F-AD20-F610E3D2A6A9}"/>
              </a:ext>
            </a:extLst>
          </p:cNvPr>
          <p:cNvSpPr>
            <a:spLocks noGrp="1"/>
          </p:cNvSpPr>
          <p:nvPr>
            <p:ph type="body" sz="quarter" idx="44" hasCustomPrompt="1"/>
          </p:nvPr>
        </p:nvSpPr>
        <p:spPr>
          <a:xfrm>
            <a:off x="9759476" y="3185414"/>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45" name="Text Placeholder 12">
            <a:extLst>
              <a:ext uri="{FF2B5EF4-FFF2-40B4-BE49-F238E27FC236}">
                <a16:creationId xmlns:a16="http://schemas.microsoft.com/office/drawing/2014/main" id="{F8D452BD-BCAB-8E4B-8F90-5D25276410E3}"/>
              </a:ext>
            </a:extLst>
          </p:cNvPr>
          <p:cNvSpPr>
            <a:spLocks noGrp="1"/>
          </p:cNvSpPr>
          <p:nvPr>
            <p:ph type="body" sz="quarter" idx="45" hasCustomPrompt="1"/>
          </p:nvPr>
        </p:nvSpPr>
        <p:spPr>
          <a:xfrm>
            <a:off x="9759385" y="3358874"/>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46" name="Text Placeholder 10">
            <a:extLst>
              <a:ext uri="{FF2B5EF4-FFF2-40B4-BE49-F238E27FC236}">
                <a16:creationId xmlns:a16="http://schemas.microsoft.com/office/drawing/2014/main" id="{3C461A69-4097-4449-90FF-4E186AE70D69}"/>
              </a:ext>
            </a:extLst>
          </p:cNvPr>
          <p:cNvSpPr>
            <a:spLocks noGrp="1"/>
          </p:cNvSpPr>
          <p:nvPr>
            <p:ph type="body" sz="quarter" idx="46" hasCustomPrompt="1"/>
          </p:nvPr>
        </p:nvSpPr>
        <p:spPr>
          <a:xfrm>
            <a:off x="9759476" y="5115866"/>
            <a:ext cx="1644569" cy="258700"/>
          </a:xfrm>
          <a:prstGeom prst="rect">
            <a:avLst/>
          </a:prstGeom>
        </p:spPr>
        <p:txBody>
          <a:bodyPr lIns="0" rIns="90000"/>
          <a:lstStyle>
            <a:lvl1pPr marL="0" indent="0">
              <a:buNone/>
              <a:defRPr sz="1200" b="1" i="1">
                <a:solidFill>
                  <a:srgbClr val="E75400"/>
                </a:solidFill>
                <a:latin typeface="Helvetica Neue LT Std 77 Bold C" panose="020B0604020202020204" pitchFamily="34" charset="0"/>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47" name="Text Placeholder 12">
            <a:extLst>
              <a:ext uri="{FF2B5EF4-FFF2-40B4-BE49-F238E27FC236}">
                <a16:creationId xmlns:a16="http://schemas.microsoft.com/office/drawing/2014/main" id="{8CF0C9D9-5593-DE4A-8CDE-70AC8BAEB3F3}"/>
              </a:ext>
            </a:extLst>
          </p:cNvPr>
          <p:cNvSpPr>
            <a:spLocks noGrp="1"/>
          </p:cNvSpPr>
          <p:nvPr>
            <p:ph type="body" sz="quarter" idx="47" hasCustomPrompt="1"/>
          </p:nvPr>
        </p:nvSpPr>
        <p:spPr>
          <a:xfrm>
            <a:off x="9759385" y="5289326"/>
            <a:ext cx="1645152" cy="258700"/>
          </a:xfrm>
          <a:prstGeom prst="rect">
            <a:avLst/>
          </a:prstGeom>
        </p:spPr>
        <p:txBody>
          <a:bodyPr lIns="0" rIns="90000"/>
          <a:lstStyle>
            <a:lvl1pPr marL="0" indent="0">
              <a:buNone/>
              <a:defRPr sz="900" b="0" i="0">
                <a:solidFill>
                  <a:schemeClr val="tx1">
                    <a:lumMod val="65000"/>
                    <a:lumOff val="35000"/>
                  </a:schemeClr>
                </a:solidFill>
                <a:latin typeface="Helvetica Neue LT Std 45 Light" panose="020B0403020202020204" pitchFamily="34" charset="0"/>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48" name="Picture Placeholder 2">
            <a:extLst>
              <a:ext uri="{FF2B5EF4-FFF2-40B4-BE49-F238E27FC236}">
                <a16:creationId xmlns:a16="http://schemas.microsoft.com/office/drawing/2014/main" id="{130CC36B-383B-694A-B2BC-DC26B0643A4B}"/>
              </a:ext>
            </a:extLst>
          </p:cNvPr>
          <p:cNvSpPr>
            <a:spLocks noGrp="1"/>
          </p:cNvSpPr>
          <p:nvPr>
            <p:ph type="pic" sz="quarter" idx="48"/>
          </p:nvPr>
        </p:nvSpPr>
        <p:spPr>
          <a:xfrm>
            <a:off x="9764216" y="2012178"/>
            <a:ext cx="1643869" cy="1058862"/>
          </a:xfrm>
          <a:prstGeom prst="rect">
            <a:avLst/>
          </a:prstGeom>
        </p:spPr>
        <p:txBody>
          <a:bodyPr/>
          <a:lstStyle/>
          <a:p>
            <a:endParaRPr lang="en-US"/>
          </a:p>
        </p:txBody>
      </p:sp>
      <p:sp>
        <p:nvSpPr>
          <p:cNvPr id="49" name="Picture Placeholder 2">
            <a:extLst>
              <a:ext uri="{FF2B5EF4-FFF2-40B4-BE49-F238E27FC236}">
                <a16:creationId xmlns:a16="http://schemas.microsoft.com/office/drawing/2014/main" id="{426D85E2-E3EC-D747-8E19-BC2E5FD68A65}"/>
              </a:ext>
            </a:extLst>
          </p:cNvPr>
          <p:cNvSpPr>
            <a:spLocks noGrp="1"/>
          </p:cNvSpPr>
          <p:nvPr>
            <p:ph type="pic" sz="quarter" idx="49"/>
          </p:nvPr>
        </p:nvSpPr>
        <p:spPr>
          <a:xfrm>
            <a:off x="9764216" y="3942630"/>
            <a:ext cx="1643869" cy="1058862"/>
          </a:xfrm>
          <a:prstGeom prst="rect">
            <a:avLst/>
          </a:prstGeom>
        </p:spPr>
        <p:txBody>
          <a:bodyPr/>
          <a:lstStyle/>
          <a:p>
            <a:endParaRPr lang="en-US"/>
          </a:p>
        </p:txBody>
      </p:sp>
      <p:pic>
        <p:nvPicPr>
          <p:cNvPr id="51" name="Picture 50">
            <a:extLst>
              <a:ext uri="{FF2B5EF4-FFF2-40B4-BE49-F238E27FC236}">
                <a16:creationId xmlns:a16="http://schemas.microsoft.com/office/drawing/2014/main" id="{557146A8-C6A5-974F-A80C-0D6180B310C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2408355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Copy_Bullet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1BE0F4E-7F52-BF43-AF16-31579F5CC45F}"/>
              </a:ext>
            </a:extLst>
          </p:cNvPr>
          <p:cNvSpPr>
            <a:spLocks noGrp="1"/>
          </p:cNvSpPr>
          <p:nvPr>
            <p:ph type="pic" sz="quarter" idx="10"/>
          </p:nvPr>
        </p:nvSpPr>
        <p:spPr>
          <a:xfrm>
            <a:off x="0" y="0"/>
            <a:ext cx="12192000" cy="6858000"/>
          </a:xfrm>
          <a:prstGeom prst="rect">
            <a:avLst/>
          </a:prstGeom>
        </p:spPr>
        <p:txBody>
          <a:bodyPr/>
          <a:lstStyle/>
          <a:p>
            <a:endParaRPr lang="en-US"/>
          </a:p>
        </p:txBody>
      </p:sp>
      <p:sp>
        <p:nvSpPr>
          <p:cNvPr id="8" name="Title 1">
            <a:extLst>
              <a:ext uri="{FF2B5EF4-FFF2-40B4-BE49-F238E27FC236}">
                <a16:creationId xmlns:a16="http://schemas.microsoft.com/office/drawing/2014/main" id="{5273F311-619C-EE41-937C-5749C9503E0D}"/>
              </a:ext>
            </a:extLst>
          </p:cNvPr>
          <p:cNvSpPr>
            <a:spLocks noGrp="1"/>
          </p:cNvSpPr>
          <p:nvPr>
            <p:ph type="title"/>
          </p:nvPr>
        </p:nvSpPr>
        <p:spPr>
          <a:xfrm>
            <a:off x="627025" y="560117"/>
            <a:ext cx="5043199" cy="1289948"/>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40614858-C7E0-384B-835C-E29EEB6B5850}"/>
              </a:ext>
            </a:extLst>
          </p:cNvPr>
          <p:cNvSpPr>
            <a:spLocks noGrp="1"/>
          </p:cNvSpPr>
          <p:nvPr>
            <p:ph type="body" sz="quarter" idx="11"/>
          </p:nvPr>
        </p:nvSpPr>
        <p:spPr>
          <a:xfrm>
            <a:off x="627024" y="2410182"/>
            <a:ext cx="5043199" cy="2024936"/>
          </a:xfrm>
          <a:prstGeom prst="rect">
            <a:avLst/>
          </a:prstGeom>
          <a:ln>
            <a:noFill/>
          </a:ln>
        </p:spPr>
        <p:txBody>
          <a:bodyPr/>
          <a:lstStyle>
            <a:lvl1pPr marL="0" indent="0">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0" name="Text Placeholder 11">
            <a:extLst>
              <a:ext uri="{FF2B5EF4-FFF2-40B4-BE49-F238E27FC236}">
                <a16:creationId xmlns:a16="http://schemas.microsoft.com/office/drawing/2014/main" id="{09C47B6E-226B-D145-B819-97EEF7D88F7A}"/>
              </a:ext>
            </a:extLst>
          </p:cNvPr>
          <p:cNvSpPr>
            <a:spLocks noGrp="1"/>
          </p:cNvSpPr>
          <p:nvPr>
            <p:ph type="body" sz="quarter" idx="12"/>
          </p:nvPr>
        </p:nvSpPr>
        <p:spPr>
          <a:xfrm>
            <a:off x="627024" y="4595737"/>
            <a:ext cx="5043199" cy="228034"/>
          </a:xfrm>
          <a:prstGeom prst="rect">
            <a:avLst/>
          </a:prstGeom>
          <a:ln>
            <a:noFill/>
          </a:ln>
        </p:spPr>
        <p:txBody>
          <a:bodyPr/>
          <a:lstStyle>
            <a:lvl1pPr marL="0" indent="0">
              <a:buNone/>
              <a:defRPr sz="1200" b="1" i="1">
                <a:solidFill>
                  <a:srgbClr val="E75400"/>
                </a:solidFill>
                <a:latin typeface="Helvetica Neue LT Std 97 Black "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60F38ADB-7D45-C04A-9FF2-6847299BBE4E}"/>
              </a:ext>
            </a:extLst>
          </p:cNvPr>
          <p:cNvSpPr>
            <a:spLocks noGrp="1"/>
          </p:cNvSpPr>
          <p:nvPr>
            <p:ph type="body" sz="quarter" idx="13"/>
          </p:nvPr>
        </p:nvSpPr>
        <p:spPr>
          <a:xfrm>
            <a:off x="627023" y="4978510"/>
            <a:ext cx="5043199" cy="867691"/>
          </a:xfrm>
          <a:prstGeom prst="rect">
            <a:avLst/>
          </a:prstGeom>
          <a:ln>
            <a:noFill/>
          </a:ln>
        </p:spPr>
        <p:txBody>
          <a:bodyPr numCol="2"/>
          <a:lstStyle>
            <a:lvl1pPr marL="285750" indent="-285750">
              <a:buFont typeface="Arial" panose="020B0604020202020204" pitchFamily="34" charset="0"/>
              <a:buChar char="•"/>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20201E"/>
                </a:solidFill>
                <a:latin typeface="Helvetica Neue LT Std 45 Light" panose="020B0403020202020204" pitchFamily="34" charset="0"/>
              </a:defRPr>
            </a:lvl3pPr>
            <a:lvl4pPr marL="1371566" indent="0">
              <a:buFont typeface="Arial" panose="020B0604020202020204" pitchFamily="34" charset="0"/>
              <a:buNone/>
              <a:defRPr sz="1400" b="0" i="0">
                <a:solidFill>
                  <a:srgbClr val="20201E"/>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3" name="Picture 12">
            <a:extLst>
              <a:ext uri="{FF2B5EF4-FFF2-40B4-BE49-F238E27FC236}">
                <a16:creationId xmlns:a16="http://schemas.microsoft.com/office/drawing/2014/main" id="{51C126A1-39C9-0641-91C2-B4B94AB26EC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2053373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Text _ 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8ED66F-0EB9-EB4F-A569-6553307991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0B05D63-EF16-2143-86ED-6E9D01BA1583}"/>
              </a:ext>
            </a:extLst>
          </p:cNvPr>
          <p:cNvSpPr>
            <a:spLocks noGrp="1"/>
          </p:cNvSpPr>
          <p:nvPr>
            <p:ph type="title" hasCustomPrompt="1"/>
          </p:nvPr>
        </p:nvSpPr>
        <p:spPr>
          <a:xfrm>
            <a:off x="-423332" y="1029439"/>
            <a:ext cx="5466532" cy="4822721"/>
          </a:xfrm>
          <a:prstGeom prst="rect">
            <a:avLst/>
          </a:prstGeom>
        </p:spPr>
        <p:txBody>
          <a:bodyPr anchor="t"/>
          <a:lstStyle>
            <a:lvl1pPr algn="r">
              <a:defRPr sz="8800" b="0" i="0">
                <a:solidFill>
                  <a:schemeClr val="bg1"/>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a:t>
            </a:r>
            <a:endParaRPr lang="en-US"/>
          </a:p>
        </p:txBody>
      </p:sp>
      <p:sp>
        <p:nvSpPr>
          <p:cNvPr id="6" name="Text Placeholder 11">
            <a:extLst>
              <a:ext uri="{FF2B5EF4-FFF2-40B4-BE49-F238E27FC236}">
                <a16:creationId xmlns:a16="http://schemas.microsoft.com/office/drawing/2014/main" id="{7CB0A175-8000-8045-8A36-936A38EAF87E}"/>
              </a:ext>
            </a:extLst>
          </p:cNvPr>
          <p:cNvSpPr>
            <a:spLocks noGrp="1"/>
          </p:cNvSpPr>
          <p:nvPr>
            <p:ph type="body" sz="quarter" idx="12"/>
          </p:nvPr>
        </p:nvSpPr>
        <p:spPr>
          <a:xfrm>
            <a:off x="7603067" y="1363133"/>
            <a:ext cx="4199466" cy="4131734"/>
          </a:xfrm>
          <a:prstGeom prst="rect">
            <a:avLst/>
          </a:prstGeom>
          <a:ln>
            <a:noFill/>
          </a:ln>
        </p:spPr>
        <p:txBody>
          <a:bodyPr anchor="ctr"/>
          <a:lstStyle>
            <a:lvl1pPr marL="171450" indent="-171450">
              <a:buFont typeface="Arial" panose="020B0604020202020204" pitchFamily="34" charset="0"/>
              <a:buChar char="•"/>
              <a:defRPr sz="2000" b="0" i="0">
                <a:solidFill>
                  <a:schemeClr val="bg1"/>
                </a:solidFill>
                <a:latin typeface="Helvetica Neue LT Std 65 Medium"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Tree>
    <p:extLst>
      <p:ext uri="{BB962C8B-B14F-4D97-AF65-F5344CB8AC3E}">
        <p14:creationId xmlns:p14="http://schemas.microsoft.com/office/powerpoint/2010/main" val="2676250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arge Text _ 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8ED66F-0EB9-EB4F-A569-6553307991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03438"/>
            <a:ext cx="12192000" cy="6858000"/>
          </a:xfrm>
          <a:prstGeom prst="rect">
            <a:avLst/>
          </a:prstGeom>
        </p:spPr>
      </p:pic>
      <p:sp>
        <p:nvSpPr>
          <p:cNvPr id="5" name="Title 1">
            <a:extLst>
              <a:ext uri="{FF2B5EF4-FFF2-40B4-BE49-F238E27FC236}">
                <a16:creationId xmlns:a16="http://schemas.microsoft.com/office/drawing/2014/main" id="{50B05D63-EF16-2143-86ED-6E9D01BA1583}"/>
              </a:ext>
            </a:extLst>
          </p:cNvPr>
          <p:cNvSpPr>
            <a:spLocks noGrp="1"/>
          </p:cNvSpPr>
          <p:nvPr>
            <p:ph type="title" hasCustomPrompt="1"/>
          </p:nvPr>
        </p:nvSpPr>
        <p:spPr>
          <a:xfrm>
            <a:off x="-423332" y="714006"/>
            <a:ext cx="5466532" cy="4822721"/>
          </a:xfrm>
          <a:prstGeom prst="rect">
            <a:avLst/>
          </a:prstGeom>
        </p:spPr>
        <p:txBody>
          <a:bodyPr anchor="t"/>
          <a:lstStyle>
            <a:lvl1pPr algn="r">
              <a:defRPr sz="8800" b="0" i="0">
                <a:solidFill>
                  <a:schemeClr val="bg1"/>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a:t>
            </a:r>
            <a:endParaRPr lang="en-US"/>
          </a:p>
        </p:txBody>
      </p:sp>
      <p:sp>
        <p:nvSpPr>
          <p:cNvPr id="6" name="Text Placeholder 11">
            <a:extLst>
              <a:ext uri="{FF2B5EF4-FFF2-40B4-BE49-F238E27FC236}">
                <a16:creationId xmlns:a16="http://schemas.microsoft.com/office/drawing/2014/main" id="{7CB0A175-8000-8045-8A36-936A38EAF87E}"/>
              </a:ext>
            </a:extLst>
          </p:cNvPr>
          <p:cNvSpPr>
            <a:spLocks noGrp="1"/>
          </p:cNvSpPr>
          <p:nvPr>
            <p:ph type="body" sz="quarter" idx="12"/>
          </p:nvPr>
        </p:nvSpPr>
        <p:spPr>
          <a:xfrm>
            <a:off x="7603067" y="1047700"/>
            <a:ext cx="4199466" cy="4131734"/>
          </a:xfrm>
          <a:prstGeom prst="rect">
            <a:avLst/>
          </a:prstGeom>
          <a:ln>
            <a:noFill/>
          </a:ln>
        </p:spPr>
        <p:txBody>
          <a:bodyPr anchor="ctr"/>
          <a:lstStyle>
            <a:lvl1pPr marL="171450" indent="-171450">
              <a:buFont typeface="Arial" panose="020B0604020202020204" pitchFamily="34" charset="0"/>
              <a:buChar char="•"/>
              <a:defRPr sz="2000" b="0" i="0">
                <a:solidFill>
                  <a:schemeClr val="bg1"/>
                </a:solidFill>
                <a:latin typeface="Helvetica Neue LT Std 65 Medium"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7" name="Picture 6">
            <a:extLst>
              <a:ext uri="{FF2B5EF4-FFF2-40B4-BE49-F238E27FC236}">
                <a16:creationId xmlns:a16="http://schemas.microsoft.com/office/drawing/2014/main" id="{E578A5C3-04DF-D048-947C-652A68DDAA7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40993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8881344E-252E-1646-BC72-BAFC365E04B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603C7099-7BDF-EF49-AD35-BAF172AFBFE7}"/>
              </a:ext>
            </a:extLst>
          </p:cNvPr>
          <p:cNvSpPr>
            <a:spLocks noGrp="1"/>
          </p:cNvSpPr>
          <p:nvPr>
            <p:ph type="title"/>
          </p:nvPr>
        </p:nvSpPr>
        <p:spPr>
          <a:xfrm>
            <a:off x="3910848" y="4353172"/>
            <a:ext cx="4419336" cy="1480071"/>
          </a:xfrm>
          <a:prstGeom prst="rect">
            <a:avLst/>
          </a:prstGeom>
        </p:spPr>
        <p:txBody>
          <a:bodyPr anchor="t"/>
          <a:lstStyle>
            <a:lvl1pPr algn="ctr">
              <a:defRPr sz="1600" b="0" i="0">
                <a:solidFill>
                  <a:schemeClr val="bg1"/>
                </a:solidFill>
                <a:latin typeface="Helvetica Neue LT Std 55 Roman"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41AC7A00-DB93-444C-B44B-5D4749E8226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1335386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ccess 202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65DB93-84BA-6F4E-867A-6C9DDF392E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4088"/>
            <a:ext cx="12192000" cy="6843912"/>
          </a:xfrm>
          <a:prstGeom prst="rect">
            <a:avLst/>
          </a:prstGeom>
        </p:spPr>
      </p:pic>
      <p:sp>
        <p:nvSpPr>
          <p:cNvPr id="3" name="Title 1">
            <a:extLst>
              <a:ext uri="{FF2B5EF4-FFF2-40B4-BE49-F238E27FC236}">
                <a16:creationId xmlns:a16="http://schemas.microsoft.com/office/drawing/2014/main" id="{D55661EB-4104-4747-B2EB-2D0E05A2DD4D}"/>
              </a:ext>
            </a:extLst>
          </p:cNvPr>
          <p:cNvSpPr>
            <a:spLocks noGrp="1"/>
          </p:cNvSpPr>
          <p:nvPr>
            <p:ph type="title"/>
          </p:nvPr>
        </p:nvSpPr>
        <p:spPr>
          <a:xfrm>
            <a:off x="627025" y="560117"/>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a:t>
            </a:r>
            <a:endParaRPr lang="en-US"/>
          </a:p>
        </p:txBody>
      </p:sp>
      <p:sp>
        <p:nvSpPr>
          <p:cNvPr id="8" name="Text Placeholder 11">
            <a:extLst>
              <a:ext uri="{FF2B5EF4-FFF2-40B4-BE49-F238E27FC236}">
                <a16:creationId xmlns:a16="http://schemas.microsoft.com/office/drawing/2014/main" id="{4CCEDE6E-3C12-1C43-A880-0B6F1300F28C}"/>
              </a:ext>
            </a:extLst>
          </p:cNvPr>
          <p:cNvSpPr>
            <a:spLocks noGrp="1"/>
          </p:cNvSpPr>
          <p:nvPr>
            <p:ph type="body" sz="quarter" idx="11"/>
          </p:nvPr>
        </p:nvSpPr>
        <p:spPr>
          <a:xfrm>
            <a:off x="968440" y="4873751"/>
            <a:ext cx="2180184" cy="966931"/>
          </a:xfrm>
          <a:prstGeom prst="rect">
            <a:avLst/>
          </a:prstGeom>
          <a:ln>
            <a:noFill/>
          </a:ln>
        </p:spPr>
        <p:txBody>
          <a:bodyPr/>
          <a:lstStyle>
            <a:lvl1pPr marL="0" indent="0" algn="ctr">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3" name="Text Placeholder 12">
            <a:extLst>
              <a:ext uri="{FF2B5EF4-FFF2-40B4-BE49-F238E27FC236}">
                <a16:creationId xmlns:a16="http://schemas.microsoft.com/office/drawing/2014/main" id="{CE6029B3-1496-8845-A0B4-692DF4171963}"/>
              </a:ext>
            </a:extLst>
          </p:cNvPr>
          <p:cNvSpPr>
            <a:spLocks noGrp="1"/>
          </p:cNvSpPr>
          <p:nvPr>
            <p:ph type="body" sz="quarter" idx="15"/>
          </p:nvPr>
        </p:nvSpPr>
        <p:spPr>
          <a:xfrm>
            <a:off x="1573212" y="1198563"/>
            <a:ext cx="3968051" cy="620712"/>
          </a:xfrm>
          <a:prstGeom prst="rect">
            <a:avLst/>
          </a:prstGeom>
        </p:spPr>
        <p:txBody>
          <a:bodyPr/>
          <a:lstStyle>
            <a:lvl1pPr marL="0" indent="0">
              <a:buNone/>
              <a:defRPr sz="2200" b="0" i="0">
                <a:solidFill>
                  <a:srgbClr val="FFBF22"/>
                </a:solidFill>
                <a:latin typeface="Helvetica Neue LT Std 65 Medium" panose="020B0604020202020204" pitchFamily="34" charset="0"/>
              </a:defRPr>
            </a:lvl1pPr>
            <a:lvl2pPr marL="457189" indent="0">
              <a:buNone/>
              <a:defRPr b="0" i="0">
                <a:solidFill>
                  <a:srgbClr val="E8BC28"/>
                </a:solidFill>
                <a:latin typeface="Helvetica Neue LT Std 65 Medium" panose="020B0604020202020204" pitchFamily="34" charset="0"/>
              </a:defRPr>
            </a:lvl2pPr>
            <a:lvl3pPr marL="914377" indent="0">
              <a:buNone/>
              <a:defRPr b="0" i="0">
                <a:solidFill>
                  <a:srgbClr val="E8BC28"/>
                </a:solidFill>
                <a:latin typeface="Helvetica Neue LT Std 65 Medium" panose="020B0604020202020204" pitchFamily="34" charset="0"/>
              </a:defRPr>
            </a:lvl3pPr>
            <a:lvl4pPr marL="1371566" indent="0">
              <a:buNone/>
              <a:defRPr b="0" i="0">
                <a:solidFill>
                  <a:srgbClr val="E8BC28"/>
                </a:solidFill>
                <a:latin typeface="Helvetica Neue LT Std 65 Medium" panose="020B0604020202020204" pitchFamily="34" charset="0"/>
              </a:defRPr>
            </a:lvl4pPr>
            <a:lvl5pPr marL="1828755" indent="0">
              <a:buNone/>
              <a:defRPr b="0" i="0">
                <a:solidFill>
                  <a:srgbClr val="E8BC28"/>
                </a:solidFill>
                <a:latin typeface="Helvetica Neue LT Std 65 Medium" panose="020B0604020202020204" pitchFamily="34" charset="0"/>
              </a:defRPr>
            </a:lvl5pPr>
          </a:lstStyle>
          <a:p>
            <a:pPr lvl="0"/>
            <a:r>
              <a:rPr lang="en-GB"/>
              <a:t>Click to edit Master</a:t>
            </a:r>
            <a:endParaRPr lang="en-US"/>
          </a:p>
        </p:txBody>
      </p:sp>
      <p:sp>
        <p:nvSpPr>
          <p:cNvPr id="14" name="Text Placeholder 11">
            <a:extLst>
              <a:ext uri="{FF2B5EF4-FFF2-40B4-BE49-F238E27FC236}">
                <a16:creationId xmlns:a16="http://schemas.microsoft.com/office/drawing/2014/main" id="{89013AE0-A7CE-7547-8EEA-81CCF43E43E2}"/>
              </a:ext>
            </a:extLst>
          </p:cNvPr>
          <p:cNvSpPr>
            <a:spLocks noGrp="1"/>
          </p:cNvSpPr>
          <p:nvPr>
            <p:ph type="body" sz="quarter" idx="16"/>
          </p:nvPr>
        </p:nvSpPr>
        <p:spPr>
          <a:xfrm>
            <a:off x="6427195" y="4873751"/>
            <a:ext cx="2180184" cy="966931"/>
          </a:xfrm>
          <a:prstGeom prst="rect">
            <a:avLst/>
          </a:prstGeom>
          <a:ln>
            <a:noFill/>
          </a:ln>
        </p:spPr>
        <p:txBody>
          <a:bodyPr/>
          <a:lstStyle>
            <a:lvl1pPr marL="0" indent="0" algn="ctr">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5" name="Text Placeholder 11">
            <a:extLst>
              <a:ext uri="{FF2B5EF4-FFF2-40B4-BE49-F238E27FC236}">
                <a16:creationId xmlns:a16="http://schemas.microsoft.com/office/drawing/2014/main" id="{9CD27893-F0D0-1A45-9332-495EA803DFB0}"/>
              </a:ext>
            </a:extLst>
          </p:cNvPr>
          <p:cNvSpPr>
            <a:spLocks noGrp="1"/>
          </p:cNvSpPr>
          <p:nvPr>
            <p:ph type="body" sz="quarter" idx="17"/>
          </p:nvPr>
        </p:nvSpPr>
        <p:spPr>
          <a:xfrm>
            <a:off x="3732860" y="4873750"/>
            <a:ext cx="2180184" cy="966931"/>
          </a:xfrm>
          <a:prstGeom prst="rect">
            <a:avLst/>
          </a:prstGeom>
          <a:ln>
            <a:noFill/>
          </a:ln>
        </p:spPr>
        <p:txBody>
          <a:bodyPr/>
          <a:lstStyle>
            <a:lvl1pPr marL="0" indent="0" algn="ctr">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6" name="Text Placeholder 11">
            <a:extLst>
              <a:ext uri="{FF2B5EF4-FFF2-40B4-BE49-F238E27FC236}">
                <a16:creationId xmlns:a16="http://schemas.microsoft.com/office/drawing/2014/main" id="{993E37F8-8A43-B148-B157-E7E2E1E6C38C}"/>
              </a:ext>
            </a:extLst>
          </p:cNvPr>
          <p:cNvSpPr>
            <a:spLocks noGrp="1"/>
          </p:cNvSpPr>
          <p:nvPr>
            <p:ph type="body" sz="quarter" idx="18"/>
          </p:nvPr>
        </p:nvSpPr>
        <p:spPr>
          <a:xfrm>
            <a:off x="9173817" y="4873751"/>
            <a:ext cx="2180184" cy="966931"/>
          </a:xfrm>
          <a:prstGeom prst="rect">
            <a:avLst/>
          </a:prstGeom>
          <a:ln>
            <a:noFill/>
          </a:ln>
        </p:spPr>
        <p:txBody>
          <a:bodyPr/>
          <a:lstStyle>
            <a:lvl1pPr marL="0" indent="0" algn="ctr">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1" name="Picture 10">
            <a:extLst>
              <a:ext uri="{FF2B5EF4-FFF2-40B4-BE49-F238E27FC236}">
                <a16:creationId xmlns:a16="http://schemas.microsoft.com/office/drawing/2014/main" id="{07269F8E-8F8B-4449-8532-8C5C5BA8ABD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606543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Picture 3" descr="A picture containing table&#10;&#10;Description automatically generated">
            <a:extLst>
              <a:ext uri="{FF2B5EF4-FFF2-40B4-BE49-F238E27FC236}">
                <a16:creationId xmlns:a16="http://schemas.microsoft.com/office/drawing/2014/main" id="{1234C049-7FBE-5B46-833A-66DEB25DA9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ext Placeholder 11">
            <a:extLst>
              <a:ext uri="{FF2B5EF4-FFF2-40B4-BE49-F238E27FC236}">
                <a16:creationId xmlns:a16="http://schemas.microsoft.com/office/drawing/2014/main" id="{E7F5ABC0-2EBF-7E4B-8636-DA45497EE8B7}"/>
              </a:ext>
            </a:extLst>
          </p:cNvPr>
          <p:cNvSpPr>
            <a:spLocks noGrp="1"/>
          </p:cNvSpPr>
          <p:nvPr>
            <p:ph type="body" sz="quarter" idx="11"/>
          </p:nvPr>
        </p:nvSpPr>
        <p:spPr>
          <a:xfrm>
            <a:off x="627025" y="1439107"/>
            <a:ext cx="4754880" cy="1288051"/>
          </a:xfrm>
          <a:prstGeom prst="rect">
            <a:avLst/>
          </a:prstGeom>
          <a:ln>
            <a:noFill/>
          </a:ln>
        </p:spPr>
        <p:txBody>
          <a:bodyPr/>
          <a:lstStyle>
            <a:lvl1pPr marL="0" indent="0">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5" name="Title 1">
            <a:extLst>
              <a:ext uri="{FF2B5EF4-FFF2-40B4-BE49-F238E27FC236}">
                <a16:creationId xmlns:a16="http://schemas.microsoft.com/office/drawing/2014/main" id="{4F259E3B-5DA7-3643-B801-D0107A195AB3}"/>
              </a:ext>
            </a:extLst>
          </p:cNvPr>
          <p:cNvSpPr>
            <a:spLocks noGrp="1"/>
          </p:cNvSpPr>
          <p:nvPr>
            <p:ph type="title"/>
          </p:nvPr>
        </p:nvSpPr>
        <p:spPr>
          <a:xfrm>
            <a:off x="627025" y="560117"/>
            <a:ext cx="8292386"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F4342FF0-A2BC-4140-9E7B-8727884F9D1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2572112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con_3Col_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p:nvPr>
        </p:nvSpPr>
        <p:spPr>
          <a:xfrm>
            <a:off x="1805585"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3190240" y="2298492"/>
            <a:ext cx="4754880" cy="637747"/>
          </a:xfrm>
          <a:prstGeom prst="rect">
            <a:avLst/>
          </a:prstGeom>
          <a:ln>
            <a:noFill/>
          </a:ln>
        </p:spPr>
        <p:txBody>
          <a:bodyPr/>
          <a:lstStyle>
            <a:lvl1pPr marL="0" indent="0">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3190240" y="3141702"/>
            <a:ext cx="8371840" cy="2111018"/>
          </a:xfrm>
          <a:prstGeom prst="rect">
            <a:avLst/>
          </a:prstGeom>
          <a:ln>
            <a:noFill/>
          </a:ln>
        </p:spPr>
        <p:txBody>
          <a:bodyPr numCol="3"/>
          <a:lstStyle>
            <a:lvl1pPr marL="0" indent="0">
              <a:buNone/>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Picture Placeholder 8">
            <a:extLst>
              <a:ext uri="{FF2B5EF4-FFF2-40B4-BE49-F238E27FC236}">
                <a16:creationId xmlns:a16="http://schemas.microsoft.com/office/drawing/2014/main" id="{54BF29C9-0436-134E-A264-725F95AE9671}"/>
              </a:ext>
            </a:extLst>
          </p:cNvPr>
          <p:cNvSpPr>
            <a:spLocks noGrp="1"/>
          </p:cNvSpPr>
          <p:nvPr>
            <p:ph type="pic" sz="quarter" idx="13"/>
          </p:nvPr>
        </p:nvSpPr>
        <p:spPr>
          <a:xfrm>
            <a:off x="497523" y="779780"/>
            <a:ext cx="1147762" cy="1147763"/>
          </a:xfrm>
          <a:prstGeom prst="rect">
            <a:avLst/>
          </a:prstGeom>
        </p:spPr>
        <p:txBody>
          <a:bodyPr/>
          <a:lstStyle/>
          <a:p>
            <a:endParaRPr lang="en-US"/>
          </a:p>
        </p:txBody>
      </p:sp>
      <p:pic>
        <p:nvPicPr>
          <p:cNvPr id="11" name="Picture 10">
            <a:extLst>
              <a:ext uri="{FF2B5EF4-FFF2-40B4-BE49-F238E27FC236}">
                <a16:creationId xmlns:a16="http://schemas.microsoft.com/office/drawing/2014/main" id="{D056BF34-B32E-6243-A274-74B4622666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392883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_Intro_Copy">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497523" y="2298492"/>
            <a:ext cx="4754880" cy="637747"/>
          </a:xfrm>
          <a:prstGeom prst="rect">
            <a:avLst/>
          </a:prstGeom>
          <a:ln>
            <a:noFill/>
          </a:ln>
        </p:spPr>
        <p:txBody>
          <a:bodyPr/>
          <a:lstStyle>
            <a:lvl1pPr marL="0" indent="0">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8" name="Title 1">
            <a:extLst>
              <a:ext uri="{FF2B5EF4-FFF2-40B4-BE49-F238E27FC236}">
                <a16:creationId xmlns:a16="http://schemas.microsoft.com/office/drawing/2014/main" id="{929765F6-EDB2-2A42-BBCA-10A614DAE0FA}"/>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10" name="Text Placeholder 11">
            <a:extLst>
              <a:ext uri="{FF2B5EF4-FFF2-40B4-BE49-F238E27FC236}">
                <a16:creationId xmlns:a16="http://schemas.microsoft.com/office/drawing/2014/main" id="{A677CB7A-1D72-1E45-BBB9-C15092A5C372}"/>
              </a:ext>
            </a:extLst>
          </p:cNvPr>
          <p:cNvSpPr>
            <a:spLocks noGrp="1"/>
          </p:cNvSpPr>
          <p:nvPr>
            <p:ph type="body" sz="quarter" idx="12"/>
          </p:nvPr>
        </p:nvSpPr>
        <p:spPr>
          <a:xfrm>
            <a:off x="497523" y="3291081"/>
            <a:ext cx="8371840" cy="2050789"/>
          </a:xfrm>
          <a:prstGeom prst="rect">
            <a:avLst/>
          </a:prstGeom>
          <a:ln>
            <a:noFill/>
          </a:ln>
        </p:spPr>
        <p:txBody>
          <a:bodyPr numCol="2"/>
          <a:lstStyle>
            <a:lvl1pPr marL="0" indent="0">
              <a:buNone/>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9" name="Picture 8">
            <a:extLst>
              <a:ext uri="{FF2B5EF4-FFF2-40B4-BE49-F238E27FC236}">
                <a16:creationId xmlns:a16="http://schemas.microsoft.com/office/drawing/2014/main" id="{9E0884E4-790D-0849-8A73-02723BA090E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181102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_Intro_Copy">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497523" y="2298492"/>
            <a:ext cx="4754880" cy="637747"/>
          </a:xfrm>
          <a:prstGeom prst="rect">
            <a:avLst/>
          </a:prstGeom>
          <a:ln>
            <a:noFill/>
          </a:ln>
        </p:spPr>
        <p:txBody>
          <a:bodyPr/>
          <a:lstStyle>
            <a:lvl1pPr marL="0" indent="0">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8" name="Title 1">
            <a:extLst>
              <a:ext uri="{FF2B5EF4-FFF2-40B4-BE49-F238E27FC236}">
                <a16:creationId xmlns:a16="http://schemas.microsoft.com/office/drawing/2014/main" id="{929765F6-EDB2-2A42-BBCA-10A614DAE0FA}"/>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10" name="Text Placeholder 11">
            <a:extLst>
              <a:ext uri="{FF2B5EF4-FFF2-40B4-BE49-F238E27FC236}">
                <a16:creationId xmlns:a16="http://schemas.microsoft.com/office/drawing/2014/main" id="{A677CB7A-1D72-1E45-BBB9-C15092A5C372}"/>
              </a:ext>
            </a:extLst>
          </p:cNvPr>
          <p:cNvSpPr>
            <a:spLocks noGrp="1"/>
          </p:cNvSpPr>
          <p:nvPr>
            <p:ph type="body" sz="quarter" idx="12"/>
          </p:nvPr>
        </p:nvSpPr>
        <p:spPr>
          <a:xfrm>
            <a:off x="497523" y="3291081"/>
            <a:ext cx="8371840" cy="2050789"/>
          </a:xfrm>
          <a:prstGeom prst="rect">
            <a:avLst/>
          </a:prstGeom>
          <a:ln>
            <a:noFill/>
          </a:ln>
        </p:spPr>
        <p:txBody>
          <a:bodyPr numCol="2"/>
          <a:lstStyle>
            <a:lvl1pPr marL="0" indent="0">
              <a:buNone/>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Tree>
    <p:extLst>
      <p:ext uri="{BB962C8B-B14F-4D97-AF65-F5344CB8AC3E}">
        <p14:creationId xmlns:p14="http://schemas.microsoft.com/office/powerpoint/2010/main" val="2706779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_Intro_Copyx3">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592143" y="2496094"/>
            <a:ext cx="3298973" cy="506555"/>
          </a:xfrm>
          <a:prstGeom prst="rect">
            <a:avLst/>
          </a:prstGeom>
          <a:ln>
            <a:noFill/>
          </a:ln>
        </p:spPr>
        <p:txBody>
          <a:bodyPr lIns="0" anchor="b"/>
          <a:lstStyle>
            <a:lvl1pPr marL="0" indent="0">
              <a:buNone/>
              <a:defRPr sz="1400" b="1" i="1">
                <a:solidFill>
                  <a:srgbClr val="E75400"/>
                </a:solidFill>
                <a:latin typeface="Helvetica Neue LT Std 87 Heavy "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8" name="Title 1">
            <a:extLst>
              <a:ext uri="{FF2B5EF4-FFF2-40B4-BE49-F238E27FC236}">
                <a16:creationId xmlns:a16="http://schemas.microsoft.com/office/drawing/2014/main" id="{929765F6-EDB2-2A42-BBCA-10A614DAE0FA}"/>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10" name="Text Placeholder 11">
            <a:extLst>
              <a:ext uri="{FF2B5EF4-FFF2-40B4-BE49-F238E27FC236}">
                <a16:creationId xmlns:a16="http://schemas.microsoft.com/office/drawing/2014/main" id="{A677CB7A-1D72-1E45-BBB9-C15092A5C372}"/>
              </a:ext>
            </a:extLst>
          </p:cNvPr>
          <p:cNvSpPr>
            <a:spLocks noGrp="1"/>
          </p:cNvSpPr>
          <p:nvPr>
            <p:ph type="body" sz="quarter" idx="12"/>
          </p:nvPr>
        </p:nvSpPr>
        <p:spPr>
          <a:xfrm>
            <a:off x="592143" y="3078866"/>
            <a:ext cx="3298973" cy="2050789"/>
          </a:xfrm>
          <a:prstGeom prst="rect">
            <a:avLst/>
          </a:prstGeom>
          <a:ln>
            <a:noFill/>
          </a:ln>
        </p:spPr>
        <p:txBody>
          <a:bodyPr lIns="0" numCol="1"/>
          <a:lstStyle>
            <a:lvl1pPr marL="171450" indent="-171450">
              <a:buFont typeface="Arial" panose="020B0604020202020204" pitchFamily="34" charset="0"/>
              <a:buChar char="•"/>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7" name="Text Placeholder 11">
            <a:extLst>
              <a:ext uri="{FF2B5EF4-FFF2-40B4-BE49-F238E27FC236}">
                <a16:creationId xmlns:a16="http://schemas.microsoft.com/office/drawing/2014/main" id="{DEA4372F-A8FE-304D-BEEF-9B1F4366F1F7}"/>
              </a:ext>
            </a:extLst>
          </p:cNvPr>
          <p:cNvSpPr>
            <a:spLocks noGrp="1"/>
          </p:cNvSpPr>
          <p:nvPr>
            <p:ph type="body" sz="quarter" idx="13"/>
          </p:nvPr>
        </p:nvSpPr>
        <p:spPr>
          <a:xfrm>
            <a:off x="4446513" y="3078866"/>
            <a:ext cx="3298973" cy="2050789"/>
          </a:xfrm>
          <a:prstGeom prst="rect">
            <a:avLst/>
          </a:prstGeom>
          <a:ln>
            <a:noFill/>
          </a:ln>
        </p:spPr>
        <p:txBody>
          <a:bodyPr lIns="0" numCol="1"/>
          <a:lstStyle>
            <a:lvl1pPr marL="171450" indent="-171450">
              <a:buFont typeface="Arial" panose="020B0604020202020204" pitchFamily="34" charset="0"/>
              <a:buChar char="•"/>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Text Placeholder 11">
            <a:extLst>
              <a:ext uri="{FF2B5EF4-FFF2-40B4-BE49-F238E27FC236}">
                <a16:creationId xmlns:a16="http://schemas.microsoft.com/office/drawing/2014/main" id="{E16F508C-C8C7-E649-9929-A87F4FD3E22F}"/>
              </a:ext>
            </a:extLst>
          </p:cNvPr>
          <p:cNvSpPr>
            <a:spLocks noGrp="1"/>
          </p:cNvSpPr>
          <p:nvPr>
            <p:ph type="body" sz="quarter" idx="14"/>
          </p:nvPr>
        </p:nvSpPr>
        <p:spPr>
          <a:xfrm>
            <a:off x="8300882" y="3078866"/>
            <a:ext cx="3298973" cy="2050789"/>
          </a:xfrm>
          <a:prstGeom prst="rect">
            <a:avLst/>
          </a:prstGeom>
          <a:ln>
            <a:noFill/>
          </a:ln>
        </p:spPr>
        <p:txBody>
          <a:bodyPr lIns="0" numCol="1"/>
          <a:lstStyle>
            <a:lvl1pPr marL="171450" indent="-171450">
              <a:buFont typeface="Arial" panose="020B0604020202020204" pitchFamily="34" charset="0"/>
              <a:buChar char="•"/>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B2CF9473-1903-994F-B99C-D29984D129C3}"/>
              </a:ext>
            </a:extLst>
          </p:cNvPr>
          <p:cNvSpPr>
            <a:spLocks noGrp="1"/>
          </p:cNvSpPr>
          <p:nvPr>
            <p:ph type="body" sz="quarter" idx="15"/>
          </p:nvPr>
        </p:nvSpPr>
        <p:spPr>
          <a:xfrm>
            <a:off x="4434938" y="2496094"/>
            <a:ext cx="3298973" cy="506555"/>
          </a:xfrm>
          <a:prstGeom prst="rect">
            <a:avLst/>
          </a:prstGeom>
          <a:ln>
            <a:noFill/>
          </a:ln>
        </p:spPr>
        <p:txBody>
          <a:bodyPr lIns="0" anchor="b"/>
          <a:lstStyle>
            <a:lvl1pPr marL="0" indent="0">
              <a:buNone/>
              <a:defRPr sz="1400" b="1" i="1">
                <a:solidFill>
                  <a:srgbClr val="E75400"/>
                </a:solidFill>
                <a:latin typeface="Helvetica Neue LT Std 87 Heavy "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3" name="Text Placeholder 11">
            <a:extLst>
              <a:ext uri="{FF2B5EF4-FFF2-40B4-BE49-F238E27FC236}">
                <a16:creationId xmlns:a16="http://schemas.microsoft.com/office/drawing/2014/main" id="{DE8310A5-8F15-B846-BB45-B7B8D709FBE8}"/>
              </a:ext>
            </a:extLst>
          </p:cNvPr>
          <p:cNvSpPr>
            <a:spLocks noGrp="1"/>
          </p:cNvSpPr>
          <p:nvPr>
            <p:ph type="body" sz="quarter" idx="16"/>
          </p:nvPr>
        </p:nvSpPr>
        <p:spPr>
          <a:xfrm>
            <a:off x="8300882" y="2496094"/>
            <a:ext cx="3298973" cy="506555"/>
          </a:xfrm>
          <a:prstGeom prst="rect">
            <a:avLst/>
          </a:prstGeom>
          <a:ln>
            <a:noFill/>
          </a:ln>
        </p:spPr>
        <p:txBody>
          <a:bodyPr lIns="0" anchor="b"/>
          <a:lstStyle>
            <a:lvl1pPr marL="0" indent="0">
              <a:buNone/>
              <a:defRPr sz="1400" b="1" i="1">
                <a:solidFill>
                  <a:srgbClr val="E75400"/>
                </a:solidFill>
                <a:latin typeface="Helvetica Neue LT Std 87 Heavy "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4" name="Picture 13">
            <a:extLst>
              <a:ext uri="{FF2B5EF4-FFF2-40B4-BE49-F238E27FC236}">
                <a16:creationId xmlns:a16="http://schemas.microsoft.com/office/drawing/2014/main" id="{02A2B536-236F-3243-8EA5-4436DB5B365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967582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ro_Bullet_Pictur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29765F6-EDB2-2A42-BBCA-10A614DAE0FA}"/>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7" name="Text Placeholder 11">
            <a:extLst>
              <a:ext uri="{FF2B5EF4-FFF2-40B4-BE49-F238E27FC236}">
                <a16:creationId xmlns:a16="http://schemas.microsoft.com/office/drawing/2014/main" id="{DEA4372F-A8FE-304D-BEEF-9B1F4366F1F7}"/>
              </a:ext>
            </a:extLst>
          </p:cNvPr>
          <p:cNvSpPr>
            <a:spLocks noGrp="1"/>
          </p:cNvSpPr>
          <p:nvPr>
            <p:ph type="body" sz="quarter" idx="13"/>
          </p:nvPr>
        </p:nvSpPr>
        <p:spPr>
          <a:xfrm>
            <a:off x="509098" y="3758494"/>
            <a:ext cx="4743305" cy="1762631"/>
          </a:xfrm>
          <a:prstGeom prst="rect">
            <a:avLst/>
          </a:prstGeom>
          <a:ln>
            <a:noFill/>
          </a:ln>
        </p:spPr>
        <p:txBody>
          <a:bodyPr lIns="0" numCol="1"/>
          <a:lstStyle>
            <a:lvl1pPr marL="171450" indent="-171450">
              <a:buFont typeface="Arial" panose="020B0604020202020204" pitchFamily="34" charset="0"/>
              <a:buChar char="•"/>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B2CF9473-1903-994F-B99C-D29984D129C3}"/>
              </a:ext>
            </a:extLst>
          </p:cNvPr>
          <p:cNvSpPr>
            <a:spLocks noGrp="1"/>
          </p:cNvSpPr>
          <p:nvPr>
            <p:ph type="body" sz="quarter" idx="15"/>
          </p:nvPr>
        </p:nvSpPr>
        <p:spPr>
          <a:xfrm>
            <a:off x="497523" y="3175722"/>
            <a:ext cx="2764515" cy="506555"/>
          </a:xfrm>
          <a:prstGeom prst="rect">
            <a:avLst/>
          </a:prstGeom>
          <a:ln>
            <a:noFill/>
          </a:ln>
        </p:spPr>
        <p:txBody>
          <a:bodyPr lIns="0" anchor="b"/>
          <a:lstStyle>
            <a:lvl1pPr marL="0" indent="0">
              <a:buNone/>
              <a:defRPr sz="1400" b="1" i="1">
                <a:solidFill>
                  <a:srgbClr val="E75400"/>
                </a:solidFill>
                <a:latin typeface="Helvetica Neue LT Std 87 Heavy "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4" name="Picture Placeholder 8">
            <a:extLst>
              <a:ext uri="{FF2B5EF4-FFF2-40B4-BE49-F238E27FC236}">
                <a16:creationId xmlns:a16="http://schemas.microsoft.com/office/drawing/2014/main" id="{DD16F5DD-B45A-ED4E-8E7E-33263E4BB0FD}"/>
              </a:ext>
            </a:extLst>
          </p:cNvPr>
          <p:cNvSpPr>
            <a:spLocks noGrp="1"/>
          </p:cNvSpPr>
          <p:nvPr>
            <p:ph type="pic" sz="quarter" idx="16"/>
          </p:nvPr>
        </p:nvSpPr>
        <p:spPr>
          <a:xfrm>
            <a:off x="6287075" y="780175"/>
            <a:ext cx="5395827" cy="4740950"/>
          </a:xfrm>
          <a:prstGeom prst="rect">
            <a:avLst/>
          </a:prstGeom>
        </p:spPr>
        <p:txBody>
          <a:bodyPr/>
          <a:lstStyle/>
          <a:p>
            <a:endParaRPr lang="en-US"/>
          </a:p>
        </p:txBody>
      </p:sp>
      <p:sp>
        <p:nvSpPr>
          <p:cNvPr id="16" name="Text Placeholder 11">
            <a:extLst>
              <a:ext uri="{FF2B5EF4-FFF2-40B4-BE49-F238E27FC236}">
                <a16:creationId xmlns:a16="http://schemas.microsoft.com/office/drawing/2014/main" id="{F13ADBC8-7EAF-6F47-94A8-57843CEAD9D0}"/>
              </a:ext>
            </a:extLst>
          </p:cNvPr>
          <p:cNvSpPr>
            <a:spLocks noGrp="1"/>
          </p:cNvSpPr>
          <p:nvPr>
            <p:ph type="body" sz="quarter" idx="17"/>
          </p:nvPr>
        </p:nvSpPr>
        <p:spPr>
          <a:xfrm>
            <a:off x="497523" y="2298492"/>
            <a:ext cx="5043198" cy="637747"/>
          </a:xfrm>
          <a:prstGeom prst="rect">
            <a:avLst/>
          </a:prstGeom>
          <a:ln>
            <a:noFill/>
          </a:ln>
        </p:spPr>
        <p:txBody>
          <a:bodyPr/>
          <a:lstStyle>
            <a:lvl1pPr marL="0" indent="0">
              <a:buNone/>
              <a:defRPr sz="1400" b="0" i="0">
                <a:solidFill>
                  <a:srgbClr val="FFBF22"/>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9" name="Picture 8">
            <a:extLst>
              <a:ext uri="{FF2B5EF4-FFF2-40B4-BE49-F238E27FC236}">
                <a16:creationId xmlns:a16="http://schemas.microsoft.com/office/drawing/2014/main" id="{CEF1F2AE-F16D-334D-BE92-FE5B4774467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445742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29765F6-EDB2-2A42-BBCA-10A614DAE0FA}"/>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endParaRPr lang="en-US"/>
          </a:p>
        </p:txBody>
      </p:sp>
      <p:sp>
        <p:nvSpPr>
          <p:cNvPr id="3" name="Table Placeholder 2">
            <a:extLst>
              <a:ext uri="{FF2B5EF4-FFF2-40B4-BE49-F238E27FC236}">
                <a16:creationId xmlns:a16="http://schemas.microsoft.com/office/drawing/2014/main" id="{2BDEBFE9-838E-194F-A633-0E7ABCE7BD1D}"/>
              </a:ext>
            </a:extLst>
          </p:cNvPr>
          <p:cNvSpPr>
            <a:spLocks noGrp="1"/>
          </p:cNvSpPr>
          <p:nvPr>
            <p:ph type="tbl" sz="quarter" idx="10"/>
          </p:nvPr>
        </p:nvSpPr>
        <p:spPr>
          <a:xfrm>
            <a:off x="496888" y="1555750"/>
            <a:ext cx="11064875" cy="3983038"/>
          </a:xfrm>
          <a:prstGeom prst="rect">
            <a:avLst/>
          </a:prstGeom>
          <a:noFill/>
        </p:spPr>
        <p:txBody>
          <a:bodyPr/>
          <a:lstStyle/>
          <a:p>
            <a:endParaRPr lang="en-US"/>
          </a:p>
        </p:txBody>
      </p:sp>
      <p:pic>
        <p:nvPicPr>
          <p:cNvPr id="5" name="Picture 4">
            <a:extLst>
              <a:ext uri="{FF2B5EF4-FFF2-40B4-BE49-F238E27FC236}">
                <a16:creationId xmlns:a16="http://schemas.microsoft.com/office/drawing/2014/main" id="{66C6C745-44D8-1B43-841E-546B305709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694796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martArt - Timelin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29765F6-EDB2-2A42-BBCA-10A614DAE0FA}"/>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endParaRPr lang="en-US"/>
          </a:p>
        </p:txBody>
      </p:sp>
      <p:pic>
        <p:nvPicPr>
          <p:cNvPr id="5" name="Picture 4">
            <a:extLst>
              <a:ext uri="{FF2B5EF4-FFF2-40B4-BE49-F238E27FC236}">
                <a16:creationId xmlns:a16="http://schemas.microsoft.com/office/drawing/2014/main" id="{66C6C745-44D8-1B43-841E-546B305709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
        <p:nvSpPr>
          <p:cNvPr id="4" name="SmartArt Placeholder 3">
            <a:extLst>
              <a:ext uri="{FF2B5EF4-FFF2-40B4-BE49-F238E27FC236}">
                <a16:creationId xmlns:a16="http://schemas.microsoft.com/office/drawing/2014/main" id="{38D9C6C5-DE52-D147-ACCA-7392BF61B517}"/>
              </a:ext>
            </a:extLst>
          </p:cNvPr>
          <p:cNvSpPr>
            <a:spLocks noGrp="1"/>
          </p:cNvSpPr>
          <p:nvPr>
            <p:ph type="dgm" sz="quarter" idx="11"/>
          </p:nvPr>
        </p:nvSpPr>
        <p:spPr>
          <a:xfrm>
            <a:off x="497523" y="1437480"/>
            <a:ext cx="11064875" cy="4440805"/>
          </a:xfrm>
          <a:prstGeom prst="rect">
            <a:avLst/>
          </a:prstGeom>
        </p:spPr>
        <p:txBody>
          <a:bodyPr/>
          <a:lstStyle/>
          <a:p>
            <a:endParaRPr lang="en-GB"/>
          </a:p>
        </p:txBody>
      </p:sp>
    </p:spTree>
    <p:extLst>
      <p:ext uri="{BB962C8B-B14F-4D97-AF65-F5344CB8AC3E}">
        <p14:creationId xmlns:p14="http://schemas.microsoft.com/office/powerpoint/2010/main" val="2465020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2ColCop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497523" y="2292248"/>
            <a:ext cx="8371840" cy="2954228"/>
          </a:xfrm>
          <a:prstGeom prst="rect">
            <a:avLst/>
          </a:prstGeom>
          <a:ln>
            <a:noFill/>
          </a:ln>
        </p:spPr>
        <p:txBody>
          <a:bodyPr numCol="2"/>
          <a:lstStyle>
            <a:lvl1pPr marL="0" indent="0">
              <a:buNone/>
              <a:defRPr sz="1200" b="0" i="0">
                <a:solidFill>
                  <a:srgbClr val="20201E"/>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6" name="Picture 5">
            <a:extLst>
              <a:ext uri="{FF2B5EF4-FFF2-40B4-BE49-F238E27FC236}">
                <a16:creationId xmlns:a16="http://schemas.microsoft.com/office/drawing/2014/main" id="{071BAFEB-D91F-3A4F-A0E0-FE66512EF0C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772469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nimation Placehol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hasCustomPrompt="1"/>
          </p:nvPr>
        </p:nvSpPr>
        <p:spPr>
          <a:xfrm>
            <a:off x="639066" y="368728"/>
            <a:ext cx="5043199" cy="637747"/>
          </a:xfrm>
          <a:prstGeom prst="rect">
            <a:avLst/>
          </a:prstGeom>
        </p:spPr>
        <p:txBody>
          <a:bodyPr anchor="t"/>
          <a:lstStyle>
            <a:lvl1pPr>
              <a:defRPr sz="20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title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639066" y="1143000"/>
            <a:ext cx="2553170" cy="4400550"/>
          </a:xfrm>
          <a:prstGeom prst="rect">
            <a:avLst/>
          </a:prstGeom>
          <a:ln>
            <a:noFill/>
          </a:ln>
        </p:spPr>
        <p:txBody>
          <a:bodyPr numCol="1"/>
          <a:lstStyle>
            <a:lvl1pPr marL="0" indent="0">
              <a:buNone/>
              <a:defRPr sz="1200" b="0" i="0">
                <a:solidFill>
                  <a:schemeClr val="tx1">
                    <a:lumMod val="65000"/>
                    <a:lumOff val="35000"/>
                  </a:schemeClr>
                </a:solidFill>
                <a:latin typeface="Helvetica Neue Light" pitchFamily="2"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8" name="Media Placeholder 7">
            <a:extLst>
              <a:ext uri="{FF2B5EF4-FFF2-40B4-BE49-F238E27FC236}">
                <a16:creationId xmlns:a16="http://schemas.microsoft.com/office/drawing/2014/main" id="{79C68202-A54E-6A4D-B1AC-DE71B357A6EC}"/>
              </a:ext>
            </a:extLst>
          </p:cNvPr>
          <p:cNvSpPr>
            <a:spLocks noGrp="1"/>
          </p:cNvSpPr>
          <p:nvPr>
            <p:ph type="media" sz="quarter" idx="13"/>
          </p:nvPr>
        </p:nvSpPr>
        <p:spPr>
          <a:xfrm>
            <a:off x="3657600" y="1143000"/>
            <a:ext cx="7821613" cy="4400550"/>
          </a:xfrm>
          <a:prstGeom prst="rect">
            <a:avLst/>
          </a:prstGeom>
        </p:spPr>
        <p:txBody>
          <a:bodyPr/>
          <a:lstStyle/>
          <a:p>
            <a:endParaRPr lang="en-US"/>
          </a:p>
        </p:txBody>
      </p:sp>
      <p:pic>
        <p:nvPicPr>
          <p:cNvPr id="6" name="Picture 5">
            <a:extLst>
              <a:ext uri="{FF2B5EF4-FFF2-40B4-BE49-F238E27FC236}">
                <a16:creationId xmlns:a16="http://schemas.microsoft.com/office/drawing/2014/main" id="{719EF13E-F668-A44D-9AA6-5C56CA0C4E7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992167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Animation Place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CB0CA34-0058-9047-AA94-D2A25CB49EF4}"/>
              </a:ext>
            </a:extLst>
          </p:cNvPr>
          <p:cNvSpPr>
            <a:spLocks noGrp="1"/>
          </p:cNvSpPr>
          <p:nvPr>
            <p:ph type="pic" sz="quarter" idx="14"/>
          </p:nvPr>
        </p:nvSpPr>
        <p:spPr>
          <a:xfrm>
            <a:off x="3657600" y="1143000"/>
            <a:ext cx="7821613" cy="4400550"/>
          </a:xfrm>
          <a:prstGeom prst="rect">
            <a:avLst/>
          </a:prstGeom>
        </p:spPr>
        <p:txBody>
          <a:bodyPr/>
          <a:lstStyle/>
          <a:p>
            <a:endParaRPr lang="en-US"/>
          </a:p>
        </p:txBody>
      </p:sp>
      <p:sp>
        <p:nvSpPr>
          <p:cNvPr id="5" name="Title 1">
            <a:extLst>
              <a:ext uri="{FF2B5EF4-FFF2-40B4-BE49-F238E27FC236}">
                <a16:creationId xmlns:a16="http://schemas.microsoft.com/office/drawing/2014/main" id="{A97B6A48-DC40-E440-8A19-26BB129D6623}"/>
              </a:ext>
            </a:extLst>
          </p:cNvPr>
          <p:cNvSpPr>
            <a:spLocks noGrp="1"/>
          </p:cNvSpPr>
          <p:nvPr>
            <p:ph type="title" hasCustomPrompt="1"/>
          </p:nvPr>
        </p:nvSpPr>
        <p:spPr>
          <a:xfrm>
            <a:off x="639066" y="368728"/>
            <a:ext cx="5043199" cy="637747"/>
          </a:xfrm>
          <a:prstGeom prst="rect">
            <a:avLst/>
          </a:prstGeom>
        </p:spPr>
        <p:txBody>
          <a:bodyPr anchor="t"/>
          <a:lstStyle>
            <a:lvl1pPr>
              <a:defRPr sz="20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title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639066" y="1143000"/>
            <a:ext cx="2553170" cy="4400550"/>
          </a:xfrm>
          <a:prstGeom prst="rect">
            <a:avLst/>
          </a:prstGeom>
          <a:ln>
            <a:noFill/>
          </a:ln>
        </p:spPr>
        <p:txBody>
          <a:bodyPr numCol="1"/>
          <a:lstStyle>
            <a:lvl1pPr marL="0" indent="0">
              <a:buNone/>
              <a:defRPr sz="1200" b="0" i="0">
                <a:solidFill>
                  <a:schemeClr val="tx1">
                    <a:lumMod val="65000"/>
                    <a:lumOff val="35000"/>
                  </a:schemeClr>
                </a:solidFill>
                <a:latin typeface="Helvetica Neue Light" pitchFamily="2"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6" name="Picture 5">
            <a:extLst>
              <a:ext uri="{FF2B5EF4-FFF2-40B4-BE49-F238E27FC236}">
                <a16:creationId xmlns:a16="http://schemas.microsoft.com/office/drawing/2014/main" id="{F978B2CD-D59C-5F4F-997D-1D4C2E1CF0F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0368605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_2ColCop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497523" y="2292248"/>
            <a:ext cx="8371840" cy="2954228"/>
          </a:xfrm>
          <a:prstGeom prst="rect">
            <a:avLst/>
          </a:prstGeom>
          <a:ln>
            <a:noFill/>
          </a:ln>
        </p:spPr>
        <p:txBody>
          <a:bodyPr numCol="2"/>
          <a:lstStyle>
            <a:lvl1pPr marL="0" indent="0">
              <a:buNone/>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Tree>
    <p:extLst>
      <p:ext uri="{BB962C8B-B14F-4D97-AF65-F5344CB8AC3E}">
        <p14:creationId xmlns:p14="http://schemas.microsoft.com/office/powerpoint/2010/main" val="23745967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YellowBG_4Col_Copy">
    <p:bg>
      <p:bgPr>
        <a:solidFill>
          <a:srgbClr val="FFCE2C"/>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p:nvPr>
        </p:nvSpPr>
        <p:spPr>
          <a:xfrm>
            <a:off x="1805585" y="780175"/>
            <a:ext cx="5043199" cy="637747"/>
          </a:xfrm>
          <a:prstGeom prst="rect">
            <a:avLst/>
          </a:prstGeom>
        </p:spPr>
        <p:txBody>
          <a:bodyPr anchor="t"/>
          <a:lstStyle>
            <a:lvl1pPr>
              <a:defRPr sz="4400" b="0" i="0">
                <a:solidFill>
                  <a:schemeClr val="bg1"/>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731520" y="3141703"/>
            <a:ext cx="10769600" cy="424458"/>
          </a:xfrm>
          <a:prstGeom prst="rect">
            <a:avLst/>
          </a:prstGeom>
          <a:ln>
            <a:noFill/>
          </a:ln>
        </p:spPr>
        <p:txBody>
          <a:bodyPr numCol="5" spcCol="180000"/>
          <a:lstStyle>
            <a:lvl1pPr marL="0" indent="0">
              <a:buNone/>
              <a:defRPr sz="1200" b="0" i="0">
                <a:solidFill>
                  <a:schemeClr val="bg1"/>
                </a:solidFill>
                <a:latin typeface="Helvetica Neue LT Std 65 Medium"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Picture Placeholder 8">
            <a:extLst>
              <a:ext uri="{FF2B5EF4-FFF2-40B4-BE49-F238E27FC236}">
                <a16:creationId xmlns:a16="http://schemas.microsoft.com/office/drawing/2014/main" id="{54BF29C9-0436-134E-A264-725F95AE9671}"/>
              </a:ext>
            </a:extLst>
          </p:cNvPr>
          <p:cNvSpPr>
            <a:spLocks noGrp="1"/>
          </p:cNvSpPr>
          <p:nvPr>
            <p:ph type="pic" sz="quarter" idx="13"/>
          </p:nvPr>
        </p:nvSpPr>
        <p:spPr>
          <a:xfrm>
            <a:off x="497523" y="779780"/>
            <a:ext cx="1147762" cy="1147763"/>
          </a:xfrm>
          <a:prstGeom prst="rect">
            <a:avLst/>
          </a:prstGeom>
        </p:spPr>
        <p:txBody>
          <a:bodyPr/>
          <a:lstStyle/>
          <a:p>
            <a:endParaRPr lang="en-US"/>
          </a:p>
        </p:txBody>
      </p:sp>
      <p:sp>
        <p:nvSpPr>
          <p:cNvPr id="8" name="Text Placeholder 11">
            <a:extLst>
              <a:ext uri="{FF2B5EF4-FFF2-40B4-BE49-F238E27FC236}">
                <a16:creationId xmlns:a16="http://schemas.microsoft.com/office/drawing/2014/main" id="{A06DA923-E6F8-0C40-AB87-1C790FDFB57B}"/>
              </a:ext>
            </a:extLst>
          </p:cNvPr>
          <p:cNvSpPr>
            <a:spLocks noGrp="1"/>
          </p:cNvSpPr>
          <p:nvPr>
            <p:ph type="body" sz="quarter" idx="14"/>
          </p:nvPr>
        </p:nvSpPr>
        <p:spPr>
          <a:xfrm>
            <a:off x="731520" y="3613316"/>
            <a:ext cx="10769600" cy="1161287"/>
          </a:xfrm>
          <a:prstGeom prst="rect">
            <a:avLst/>
          </a:prstGeom>
          <a:ln>
            <a:noFill/>
          </a:ln>
        </p:spPr>
        <p:txBody>
          <a:bodyPr numCol="5" spcCol="180000"/>
          <a:lstStyle>
            <a:lvl1pPr marL="0" indent="0">
              <a:buNone/>
              <a:defRPr sz="1200" b="0" i="0">
                <a:solidFill>
                  <a:schemeClr val="bg1"/>
                </a:solidFill>
                <a:latin typeface="Helvetica Neue LT Std 55 Roman" panose="020B0604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2" name="Picture 11">
            <a:extLst>
              <a:ext uri="{FF2B5EF4-FFF2-40B4-BE49-F238E27FC236}">
                <a16:creationId xmlns:a16="http://schemas.microsoft.com/office/drawing/2014/main" id="{8DC90A15-43F4-434E-B610-95865C3630C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2158218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2_colum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5F6C26-F6B7-524C-A2DE-8D5D05800874}"/>
              </a:ext>
            </a:extLst>
          </p:cNvPr>
          <p:cNvSpPr>
            <a:spLocks noGrp="1"/>
          </p:cNvSpPr>
          <p:nvPr>
            <p:ph type="title"/>
          </p:nvPr>
        </p:nvSpPr>
        <p:spPr>
          <a:xfrm>
            <a:off x="627025" y="560117"/>
            <a:ext cx="5043199" cy="637747"/>
          </a:xfrm>
          <a:prstGeom prst="rect">
            <a:avLst/>
          </a:prstGeom>
        </p:spPr>
        <p:txBody>
          <a:bodyPr anchor="t"/>
          <a:lstStyle>
            <a:lvl1pPr>
              <a:defRPr sz="4400" b="0" i="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5" name="Text Placeholder 11">
            <a:extLst>
              <a:ext uri="{FF2B5EF4-FFF2-40B4-BE49-F238E27FC236}">
                <a16:creationId xmlns:a16="http://schemas.microsoft.com/office/drawing/2014/main" id="{96A35149-E325-934F-831D-58E063CAB1F5}"/>
              </a:ext>
            </a:extLst>
          </p:cNvPr>
          <p:cNvSpPr>
            <a:spLocks noGrp="1"/>
          </p:cNvSpPr>
          <p:nvPr>
            <p:ph type="body" sz="quarter" idx="12"/>
          </p:nvPr>
        </p:nvSpPr>
        <p:spPr>
          <a:xfrm>
            <a:off x="627025" y="2123440"/>
            <a:ext cx="6738975" cy="3454400"/>
          </a:xfrm>
          <a:prstGeom prst="rect">
            <a:avLst/>
          </a:prstGeom>
          <a:ln>
            <a:noFill/>
          </a:ln>
        </p:spPr>
        <p:txBody>
          <a:bodyPr numCol="2"/>
          <a:lstStyle>
            <a:lvl1pPr marL="0" indent="0">
              <a:buNone/>
              <a:defRPr sz="1200" b="0" i="0">
                <a:solidFill>
                  <a:schemeClr val="tx1">
                    <a:lumMod val="65000"/>
                    <a:lumOff val="35000"/>
                  </a:schemeClr>
                </a:solidFill>
                <a:latin typeface="Helvetica Neue LT Std 45 Light" panose="020B0403020202020204" pitchFamily="34" charset="0"/>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7" name="Picture 6">
            <a:extLst>
              <a:ext uri="{FF2B5EF4-FFF2-40B4-BE49-F238E27FC236}">
                <a16:creationId xmlns:a16="http://schemas.microsoft.com/office/drawing/2014/main" id="{A7A25618-713B-ED41-9861-A24288A5C9C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36189933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F74AEC0D-EADD-DE4F-AD46-CFF19F8A58D2}"/>
              </a:ext>
            </a:extLst>
          </p:cNvPr>
          <p:cNvSpPr/>
          <p:nvPr userDrawn="1"/>
        </p:nvSpPr>
        <p:spPr>
          <a:xfrm>
            <a:off x="6168836" y="4962021"/>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0079C1"/>
          </a:solidFill>
        </p:spPr>
        <p:txBody>
          <a:bodyPr wrap="square" lIns="0" tIns="0" rIns="0" bIns="0" rtlCol="0"/>
          <a:lstStyle/>
          <a:p>
            <a:pPr defTabSz="368686"/>
            <a:endParaRPr sz="1452">
              <a:solidFill>
                <a:srgbClr val="0079C1"/>
              </a:solidFill>
              <a:latin typeface="Calibri" panose="020F0502020204030204"/>
            </a:endParaRPr>
          </a:p>
        </p:txBody>
      </p:sp>
      <p:sp>
        <p:nvSpPr>
          <p:cNvPr id="4" name="object 7">
            <a:extLst>
              <a:ext uri="{FF2B5EF4-FFF2-40B4-BE49-F238E27FC236}">
                <a16:creationId xmlns:a16="http://schemas.microsoft.com/office/drawing/2014/main" id="{24BA2B66-2CA1-364E-9811-5B7B8DAC180B}"/>
              </a:ext>
            </a:extLst>
          </p:cNvPr>
          <p:cNvSpPr txBox="1"/>
          <p:nvPr userDrawn="1"/>
        </p:nvSpPr>
        <p:spPr>
          <a:xfrm>
            <a:off x="6274715" y="5012580"/>
            <a:ext cx="947812"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300  </a:t>
            </a:r>
            <a:r>
              <a:rPr sz="806" b="1" spc="-28">
                <a:solidFill>
                  <a:srgbClr val="FFFFFF"/>
                </a:solidFill>
                <a:latin typeface="HelveticaNeueLTPro-Blk"/>
                <a:cs typeface="HelveticaNeueLTPro-Blk"/>
              </a:rPr>
              <a:t>C</a:t>
            </a:r>
            <a:r>
              <a:rPr sz="806" b="1" spc="-36">
                <a:solidFill>
                  <a:srgbClr val="FFFFFF"/>
                </a:solidFill>
                <a:latin typeface="HelveticaNeueLTPro-Blk"/>
                <a:cs typeface="HelveticaNeueLTPro-Blk"/>
              </a:rPr>
              <a:t>1</a:t>
            </a:r>
            <a:r>
              <a:rPr sz="806" b="1" spc="8">
                <a:solidFill>
                  <a:srgbClr val="FFFFFF"/>
                </a:solidFill>
                <a:latin typeface="HelveticaNeueLTPro-Blk"/>
                <a:cs typeface="HelveticaNeueLTPro-Blk"/>
              </a:rPr>
              <a:t>0</a:t>
            </a:r>
            <a:r>
              <a:rPr sz="806" b="1" spc="-20">
                <a:solidFill>
                  <a:srgbClr val="FFFFFF"/>
                </a:solidFill>
                <a:latin typeface="HelveticaNeueLTPro-Blk"/>
                <a:cs typeface="HelveticaNeueLTPro-Blk"/>
              </a:rPr>
              <a:t>0</a:t>
            </a:r>
            <a:r>
              <a:rPr sz="806" b="1" spc="8">
                <a:solidFill>
                  <a:srgbClr val="FFFFFF"/>
                </a:solidFill>
                <a:latin typeface="HelveticaNeueLTPro-Blk"/>
                <a:cs typeface="HelveticaNeueLTPro-Blk"/>
              </a:rPr>
              <a:t>/</a:t>
            </a:r>
            <a:r>
              <a:rPr sz="806" b="1" spc="4">
                <a:solidFill>
                  <a:srgbClr val="FFFFFF"/>
                </a:solidFill>
                <a:latin typeface="HelveticaNeueLTPro-Blk"/>
                <a:cs typeface="HelveticaNeueLTPro-Blk"/>
              </a:rPr>
              <a:t>M</a:t>
            </a:r>
            <a:r>
              <a:rPr sz="806" b="1" spc="8">
                <a:solidFill>
                  <a:srgbClr val="FFFFFF"/>
                </a:solidFill>
                <a:latin typeface="HelveticaNeueLTPro-Blk"/>
                <a:cs typeface="HelveticaNeueLTPro-Blk"/>
              </a:rPr>
              <a:t>4</a:t>
            </a:r>
            <a:r>
              <a:rPr sz="806" b="1" spc="4">
                <a:solidFill>
                  <a:srgbClr val="FFFFFF"/>
                </a:solidFill>
                <a:latin typeface="HelveticaNeueLTPro-Blk"/>
                <a:cs typeface="HelveticaNeueLTPro-Blk"/>
              </a:rPr>
              <a:t>4</a:t>
            </a:r>
            <a:r>
              <a:rPr sz="806" b="1" spc="44">
                <a:solidFill>
                  <a:srgbClr val="FFFFFF"/>
                </a:solidFill>
                <a:latin typeface="HelveticaNeueLTPro-Blk"/>
                <a:cs typeface="HelveticaNeueLTPro-Blk"/>
              </a:rPr>
              <a:t>/</a:t>
            </a:r>
            <a:r>
              <a:rPr sz="806" b="1" spc="-20">
                <a:solidFill>
                  <a:srgbClr val="FFFFFF"/>
                </a:solidFill>
                <a:latin typeface="HelveticaNeueLTPro-Blk"/>
                <a:cs typeface="HelveticaNeueLTPro-Blk"/>
              </a:rPr>
              <a:t>Y0</a:t>
            </a:r>
            <a:r>
              <a:rPr sz="806" b="1" spc="8">
                <a:solidFill>
                  <a:srgbClr val="FFFFFF"/>
                </a:solidFill>
                <a:latin typeface="HelveticaNeueLTPro-Blk"/>
                <a:cs typeface="HelveticaNeueLTPro-Blk"/>
              </a:rPr>
              <a:t>/</a:t>
            </a:r>
            <a:r>
              <a:rPr sz="806" b="1" spc="-24">
                <a:solidFill>
                  <a:srgbClr val="FFFFFF"/>
                </a:solidFill>
                <a:latin typeface="HelveticaNeueLTPro-Blk"/>
                <a:cs typeface="HelveticaNeueLTPro-Blk"/>
              </a:rPr>
              <a:t>K</a:t>
            </a:r>
            <a:r>
              <a:rPr sz="806" b="1">
                <a:solidFill>
                  <a:srgbClr val="FFFFFF"/>
                </a:solidFill>
                <a:latin typeface="HelveticaNeueLTPro-Blk"/>
                <a:cs typeface="HelveticaNeueLTPro-Blk"/>
              </a:rPr>
              <a:t>0  </a:t>
            </a:r>
            <a:r>
              <a:rPr sz="806" b="1" spc="-20">
                <a:solidFill>
                  <a:srgbClr val="FFFFFF"/>
                </a:solidFill>
                <a:latin typeface="HelveticaNeueLTPro-Blk"/>
                <a:cs typeface="HelveticaNeueLTPro-Blk"/>
              </a:rPr>
              <a:t>R0/G121/B193</a:t>
            </a:r>
            <a:endParaRPr sz="806">
              <a:solidFill>
                <a:prstClr val="black"/>
              </a:solidFill>
              <a:latin typeface="HelveticaNeueLTPro-Blk"/>
              <a:cs typeface="HelveticaNeueLTPro-Blk"/>
            </a:endParaRPr>
          </a:p>
        </p:txBody>
      </p:sp>
      <p:sp>
        <p:nvSpPr>
          <p:cNvPr id="5" name="object 8">
            <a:extLst>
              <a:ext uri="{FF2B5EF4-FFF2-40B4-BE49-F238E27FC236}">
                <a16:creationId xmlns:a16="http://schemas.microsoft.com/office/drawing/2014/main" id="{831F543C-499B-744B-A87D-57D5B1E0767A}"/>
              </a:ext>
            </a:extLst>
          </p:cNvPr>
          <p:cNvSpPr/>
          <p:nvPr userDrawn="1"/>
        </p:nvSpPr>
        <p:spPr>
          <a:xfrm>
            <a:off x="8968399" y="2147082"/>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5BCBF5"/>
          </a:solidFill>
        </p:spPr>
        <p:txBody>
          <a:bodyPr wrap="square" lIns="0" tIns="0" rIns="0" bIns="0" rtlCol="0"/>
          <a:lstStyle/>
          <a:p>
            <a:pPr defTabSz="368686"/>
            <a:endParaRPr sz="1452">
              <a:solidFill>
                <a:srgbClr val="5BCBF5"/>
              </a:solidFill>
              <a:latin typeface="Calibri" panose="020F0502020204030204"/>
            </a:endParaRPr>
          </a:p>
        </p:txBody>
      </p:sp>
      <p:sp>
        <p:nvSpPr>
          <p:cNvPr id="6" name="object 9">
            <a:extLst>
              <a:ext uri="{FF2B5EF4-FFF2-40B4-BE49-F238E27FC236}">
                <a16:creationId xmlns:a16="http://schemas.microsoft.com/office/drawing/2014/main" id="{4DFA57B9-DE2B-6D44-A190-E8E6A11BF5C3}"/>
              </a:ext>
            </a:extLst>
          </p:cNvPr>
          <p:cNvSpPr txBox="1"/>
          <p:nvPr userDrawn="1"/>
        </p:nvSpPr>
        <p:spPr>
          <a:xfrm>
            <a:off x="9074278" y="2223666"/>
            <a:ext cx="885341"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297  C55/M0/Y0/K0  </a:t>
            </a:r>
            <a:r>
              <a:rPr sz="806" b="1" spc="12">
                <a:solidFill>
                  <a:srgbClr val="FFFFFF"/>
                </a:solidFill>
                <a:latin typeface="HelveticaNeueLTPro-Blk"/>
                <a:cs typeface="HelveticaNeueLTPro-Blk"/>
              </a:rPr>
              <a:t>R</a:t>
            </a:r>
            <a:r>
              <a:rPr sz="806" b="1" spc="-28">
                <a:solidFill>
                  <a:srgbClr val="FFFFFF"/>
                </a:solidFill>
                <a:latin typeface="HelveticaNeueLTPro-Blk"/>
                <a:cs typeface="HelveticaNeueLTPro-Blk"/>
              </a:rPr>
              <a:t>9</a:t>
            </a:r>
            <a:r>
              <a:rPr sz="806" b="1" spc="-40">
                <a:solidFill>
                  <a:srgbClr val="FFFFFF"/>
                </a:solidFill>
                <a:latin typeface="HelveticaNeueLTPro-Blk"/>
                <a:cs typeface="HelveticaNeueLTPro-Blk"/>
              </a:rPr>
              <a:t>1</a:t>
            </a:r>
            <a:r>
              <a:rPr sz="806" b="1" spc="-20">
                <a:solidFill>
                  <a:srgbClr val="FFFFFF"/>
                </a:solidFill>
                <a:latin typeface="HelveticaNeueLTPro-Blk"/>
                <a:cs typeface="HelveticaNeueLTPro-Blk"/>
              </a:rPr>
              <a:t>/</a:t>
            </a:r>
            <a:r>
              <a:rPr sz="806" b="1" spc="8">
                <a:solidFill>
                  <a:srgbClr val="FFFFFF"/>
                </a:solidFill>
                <a:latin typeface="HelveticaNeueLTPro-Blk"/>
                <a:cs typeface="HelveticaNeueLTPro-Blk"/>
              </a:rPr>
              <a:t>G2</a:t>
            </a:r>
            <a:r>
              <a:rPr sz="806" b="1" spc="4">
                <a:solidFill>
                  <a:srgbClr val="FFFFFF"/>
                </a:solidFill>
                <a:latin typeface="HelveticaNeueLTPro-Blk"/>
                <a:cs typeface="HelveticaNeueLTPro-Blk"/>
              </a:rPr>
              <a:t>0</a:t>
            </a:r>
            <a:r>
              <a:rPr sz="806" b="1" spc="-4">
                <a:solidFill>
                  <a:srgbClr val="FFFFFF"/>
                </a:solidFill>
                <a:latin typeface="HelveticaNeueLTPro-Blk"/>
                <a:cs typeface="HelveticaNeueLTPro-Blk"/>
              </a:rPr>
              <a:t>3</a:t>
            </a:r>
            <a:r>
              <a:rPr sz="806" b="1" spc="8">
                <a:solidFill>
                  <a:srgbClr val="FFFFFF"/>
                </a:solidFill>
                <a:latin typeface="HelveticaNeueLTPro-Blk"/>
                <a:cs typeface="HelveticaNeueLTPro-Blk"/>
              </a:rPr>
              <a:t>/</a:t>
            </a:r>
            <a:r>
              <a:rPr sz="806" b="1">
                <a:solidFill>
                  <a:srgbClr val="FFFFFF"/>
                </a:solidFill>
                <a:latin typeface="HelveticaNeueLTPro-Blk"/>
                <a:cs typeface="HelveticaNeueLTPro-Blk"/>
              </a:rPr>
              <a:t>B</a:t>
            </a:r>
            <a:r>
              <a:rPr sz="806" b="1" spc="8">
                <a:solidFill>
                  <a:srgbClr val="FFFFFF"/>
                </a:solidFill>
                <a:latin typeface="HelveticaNeueLTPro-Blk"/>
                <a:cs typeface="HelveticaNeueLTPro-Blk"/>
              </a:rPr>
              <a:t>2</a:t>
            </a:r>
            <a:r>
              <a:rPr sz="806" b="1" spc="16">
                <a:solidFill>
                  <a:srgbClr val="FFFFFF"/>
                </a:solidFill>
                <a:latin typeface="HelveticaNeueLTPro-Blk"/>
                <a:cs typeface="HelveticaNeueLTPro-Blk"/>
              </a:rPr>
              <a:t>4</a:t>
            </a:r>
            <a:r>
              <a:rPr sz="806" b="1">
                <a:solidFill>
                  <a:srgbClr val="FFFFFF"/>
                </a:solidFill>
                <a:latin typeface="HelveticaNeueLTPro-Blk"/>
                <a:cs typeface="HelveticaNeueLTPro-Blk"/>
              </a:rPr>
              <a:t>5</a:t>
            </a:r>
            <a:endParaRPr sz="806">
              <a:solidFill>
                <a:prstClr val="black"/>
              </a:solidFill>
              <a:latin typeface="HelveticaNeueLTPro-Blk"/>
              <a:cs typeface="HelveticaNeueLTPro-Blk"/>
            </a:endParaRPr>
          </a:p>
        </p:txBody>
      </p:sp>
      <p:sp>
        <p:nvSpPr>
          <p:cNvPr id="7" name="object 10">
            <a:extLst>
              <a:ext uri="{FF2B5EF4-FFF2-40B4-BE49-F238E27FC236}">
                <a16:creationId xmlns:a16="http://schemas.microsoft.com/office/drawing/2014/main" id="{9401C43E-DFF6-454A-BDF9-568D026B2F28}"/>
              </a:ext>
            </a:extLst>
          </p:cNvPr>
          <p:cNvSpPr/>
          <p:nvPr userDrawn="1"/>
        </p:nvSpPr>
        <p:spPr>
          <a:xfrm>
            <a:off x="8968399" y="3042335"/>
            <a:ext cx="2643733" cy="799827"/>
          </a:xfrm>
          <a:custGeom>
            <a:avLst/>
            <a:gdLst/>
            <a:ahLst/>
            <a:cxnLst/>
            <a:rect l="l" t="t" r="r" b="b"/>
            <a:pathLst>
              <a:path w="3278505"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C2CD23"/>
          </a:solidFill>
        </p:spPr>
        <p:txBody>
          <a:bodyPr wrap="square" lIns="0" tIns="0" rIns="0" bIns="0" rtlCol="0"/>
          <a:lstStyle/>
          <a:p>
            <a:pPr defTabSz="368686"/>
            <a:endParaRPr sz="1452">
              <a:solidFill>
                <a:srgbClr val="C2CD23"/>
              </a:solidFill>
              <a:latin typeface="Calibri" panose="020F0502020204030204"/>
            </a:endParaRPr>
          </a:p>
        </p:txBody>
      </p:sp>
      <p:sp>
        <p:nvSpPr>
          <p:cNvPr id="8" name="object 11">
            <a:extLst>
              <a:ext uri="{FF2B5EF4-FFF2-40B4-BE49-F238E27FC236}">
                <a16:creationId xmlns:a16="http://schemas.microsoft.com/office/drawing/2014/main" id="{275BEDB3-E27B-794E-82D5-BF3FF313762E}"/>
              </a:ext>
            </a:extLst>
          </p:cNvPr>
          <p:cNvSpPr txBox="1"/>
          <p:nvPr userDrawn="1"/>
        </p:nvSpPr>
        <p:spPr>
          <a:xfrm>
            <a:off x="9074278" y="3118919"/>
            <a:ext cx="954980"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390  </a:t>
            </a:r>
            <a:r>
              <a:rPr sz="806" b="1">
                <a:solidFill>
                  <a:srgbClr val="FFFFFF"/>
                </a:solidFill>
                <a:latin typeface="HelveticaNeueLTPro-Blk"/>
                <a:cs typeface="HelveticaNeueLTPro-Blk"/>
              </a:rPr>
              <a:t>C</a:t>
            </a:r>
            <a:r>
              <a:rPr sz="806" b="1" spc="12">
                <a:solidFill>
                  <a:srgbClr val="FFFFFF"/>
                </a:solidFill>
                <a:latin typeface="HelveticaNeueLTPro-Blk"/>
                <a:cs typeface="HelveticaNeueLTPro-Blk"/>
              </a:rPr>
              <a:t>2</a:t>
            </a:r>
            <a:r>
              <a:rPr sz="806" b="1" spc="20">
                <a:solidFill>
                  <a:srgbClr val="FFFFFF"/>
                </a:solidFill>
                <a:latin typeface="HelveticaNeueLTPro-Blk"/>
                <a:cs typeface="HelveticaNeueLTPro-Blk"/>
              </a:rPr>
              <a:t>2</a:t>
            </a:r>
            <a:r>
              <a:rPr sz="806" b="1" spc="8">
                <a:solidFill>
                  <a:srgbClr val="FFFFFF"/>
                </a:solidFill>
                <a:latin typeface="HelveticaNeueLTPro-Blk"/>
                <a:cs typeface="HelveticaNeueLTPro-Blk"/>
              </a:rPr>
              <a:t>/</a:t>
            </a:r>
            <a:r>
              <a:rPr sz="806" b="1" spc="12">
                <a:solidFill>
                  <a:srgbClr val="FFFFFF"/>
                </a:solidFill>
                <a:latin typeface="HelveticaNeueLTPro-Blk"/>
                <a:cs typeface="HelveticaNeueLTPro-Blk"/>
              </a:rPr>
              <a:t>M</a:t>
            </a:r>
            <a:r>
              <a:rPr sz="806" b="1" spc="-20">
                <a:solidFill>
                  <a:srgbClr val="FFFFFF"/>
                </a:solidFill>
                <a:latin typeface="HelveticaNeueLTPro-Blk"/>
                <a:cs typeface="HelveticaNeueLTPro-Blk"/>
              </a:rPr>
              <a:t>0</a:t>
            </a:r>
            <a:r>
              <a:rPr sz="806" b="1" spc="44">
                <a:solidFill>
                  <a:srgbClr val="FFFFFF"/>
                </a:solidFill>
                <a:latin typeface="HelveticaNeueLTPro-Blk"/>
                <a:cs typeface="HelveticaNeueLTPro-Blk"/>
              </a:rPr>
              <a:t>/</a:t>
            </a:r>
            <a:r>
              <a:rPr sz="806" b="1" spc="-36">
                <a:solidFill>
                  <a:srgbClr val="FFFFFF"/>
                </a:solidFill>
                <a:latin typeface="HelveticaNeueLTPro-Blk"/>
                <a:cs typeface="HelveticaNeueLTPro-Blk"/>
              </a:rPr>
              <a:t>Y1</a:t>
            </a:r>
            <a:r>
              <a:rPr sz="806" b="1" spc="8">
                <a:solidFill>
                  <a:srgbClr val="FFFFFF"/>
                </a:solidFill>
                <a:latin typeface="HelveticaNeueLTPro-Blk"/>
                <a:cs typeface="HelveticaNeueLTPro-Blk"/>
              </a:rPr>
              <a:t>0</a:t>
            </a:r>
            <a:r>
              <a:rPr sz="806" b="1" spc="-20">
                <a:solidFill>
                  <a:srgbClr val="FFFFFF"/>
                </a:solidFill>
                <a:latin typeface="HelveticaNeueLTPro-Blk"/>
                <a:cs typeface="HelveticaNeueLTPro-Blk"/>
              </a:rPr>
              <a:t>0</a:t>
            </a:r>
            <a:r>
              <a:rPr sz="806" b="1" spc="8">
                <a:solidFill>
                  <a:srgbClr val="FFFFFF"/>
                </a:solidFill>
                <a:latin typeface="HelveticaNeueLTPro-Blk"/>
                <a:cs typeface="HelveticaNeueLTPro-Blk"/>
              </a:rPr>
              <a:t>/</a:t>
            </a:r>
            <a:r>
              <a:rPr sz="806" b="1" spc="-4">
                <a:solidFill>
                  <a:srgbClr val="FFFFFF"/>
                </a:solidFill>
                <a:latin typeface="HelveticaNeueLTPro-Blk"/>
                <a:cs typeface="HelveticaNeueLTPro-Blk"/>
              </a:rPr>
              <a:t>K</a:t>
            </a:r>
            <a:r>
              <a:rPr sz="806" b="1">
                <a:solidFill>
                  <a:srgbClr val="FFFFFF"/>
                </a:solidFill>
                <a:latin typeface="HelveticaNeueLTPro-Blk"/>
                <a:cs typeface="HelveticaNeueLTPro-Blk"/>
              </a:rPr>
              <a:t>8  </a:t>
            </a:r>
            <a:r>
              <a:rPr sz="806" b="1" spc="-4">
                <a:solidFill>
                  <a:srgbClr val="FFFFFF"/>
                </a:solidFill>
                <a:latin typeface="HelveticaNeueLTPro-Blk"/>
                <a:cs typeface="HelveticaNeueLTPro-Blk"/>
              </a:rPr>
              <a:t>R194/G205/B35</a:t>
            </a:r>
            <a:endParaRPr sz="806">
              <a:solidFill>
                <a:prstClr val="black"/>
              </a:solidFill>
              <a:latin typeface="HelveticaNeueLTPro-Blk"/>
              <a:cs typeface="HelveticaNeueLTPro-Blk"/>
            </a:endParaRPr>
          </a:p>
        </p:txBody>
      </p:sp>
      <p:sp>
        <p:nvSpPr>
          <p:cNvPr id="9" name="object 12">
            <a:extLst>
              <a:ext uri="{FF2B5EF4-FFF2-40B4-BE49-F238E27FC236}">
                <a16:creationId xmlns:a16="http://schemas.microsoft.com/office/drawing/2014/main" id="{55755B21-7CF9-3A4D-BCF8-CD464741CC86}"/>
              </a:ext>
            </a:extLst>
          </p:cNvPr>
          <p:cNvSpPr/>
          <p:nvPr userDrawn="1"/>
        </p:nvSpPr>
        <p:spPr>
          <a:xfrm>
            <a:off x="8968399" y="3954466"/>
            <a:ext cx="2643733" cy="799827"/>
          </a:xfrm>
          <a:custGeom>
            <a:avLst/>
            <a:gdLst/>
            <a:ahLst/>
            <a:cxnLst/>
            <a:rect l="l" t="t" r="r" b="b"/>
            <a:pathLst>
              <a:path w="3278505"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6A2C91"/>
          </a:solidFill>
        </p:spPr>
        <p:txBody>
          <a:bodyPr wrap="square" lIns="0" tIns="0" rIns="0" bIns="0" rtlCol="0"/>
          <a:lstStyle/>
          <a:p>
            <a:pPr defTabSz="368686"/>
            <a:endParaRPr sz="1452">
              <a:solidFill>
                <a:srgbClr val="6A2C91"/>
              </a:solidFill>
              <a:latin typeface="Calibri" panose="020F0502020204030204"/>
            </a:endParaRPr>
          </a:p>
        </p:txBody>
      </p:sp>
      <p:sp>
        <p:nvSpPr>
          <p:cNvPr id="10" name="object 13">
            <a:extLst>
              <a:ext uri="{FF2B5EF4-FFF2-40B4-BE49-F238E27FC236}">
                <a16:creationId xmlns:a16="http://schemas.microsoft.com/office/drawing/2014/main" id="{DF4D1B1C-4C72-3A45-AAF0-F0752AD88B2D}"/>
              </a:ext>
            </a:extLst>
          </p:cNvPr>
          <p:cNvSpPr txBox="1"/>
          <p:nvPr userDrawn="1"/>
        </p:nvSpPr>
        <p:spPr>
          <a:xfrm>
            <a:off x="9074277" y="4031050"/>
            <a:ext cx="941155"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527  </a:t>
            </a:r>
            <a:r>
              <a:rPr sz="806" b="1" spc="-12">
                <a:solidFill>
                  <a:srgbClr val="FFFFFF"/>
                </a:solidFill>
                <a:latin typeface="HelveticaNeueLTPro-Blk"/>
                <a:cs typeface="HelveticaNeueLTPro-Blk"/>
              </a:rPr>
              <a:t>C</a:t>
            </a:r>
            <a:r>
              <a:rPr sz="806" b="1" spc="-16">
                <a:solidFill>
                  <a:srgbClr val="FFFFFF"/>
                </a:solidFill>
                <a:latin typeface="HelveticaNeueLTPro-Blk"/>
                <a:cs typeface="HelveticaNeueLTPro-Blk"/>
              </a:rPr>
              <a:t>7</a:t>
            </a:r>
            <a:r>
              <a:rPr sz="806" b="1" spc="-4">
                <a:solidFill>
                  <a:srgbClr val="FFFFFF"/>
                </a:solidFill>
                <a:latin typeface="HelveticaNeueLTPro-Blk"/>
                <a:cs typeface="HelveticaNeueLTPro-Blk"/>
              </a:rPr>
              <a:t>3</a:t>
            </a:r>
            <a:r>
              <a:rPr sz="806" b="1" spc="8">
                <a:solidFill>
                  <a:srgbClr val="FFFFFF"/>
                </a:solidFill>
                <a:latin typeface="HelveticaNeueLTPro-Blk"/>
                <a:cs typeface="HelveticaNeueLTPro-Blk"/>
              </a:rPr>
              <a:t>/</a:t>
            </a:r>
            <a:r>
              <a:rPr sz="806" b="1" spc="-32">
                <a:solidFill>
                  <a:srgbClr val="FFFFFF"/>
                </a:solidFill>
                <a:latin typeface="HelveticaNeueLTPro-Blk"/>
                <a:cs typeface="HelveticaNeueLTPro-Blk"/>
              </a:rPr>
              <a:t>M</a:t>
            </a:r>
            <a:r>
              <a:rPr sz="806" b="1" spc="-36">
                <a:solidFill>
                  <a:srgbClr val="FFFFFF"/>
                </a:solidFill>
                <a:latin typeface="HelveticaNeueLTPro-Blk"/>
                <a:cs typeface="HelveticaNeueLTPro-Blk"/>
              </a:rPr>
              <a:t>1</a:t>
            </a:r>
            <a:r>
              <a:rPr sz="806" b="1" spc="8">
                <a:solidFill>
                  <a:srgbClr val="FFFFFF"/>
                </a:solidFill>
                <a:latin typeface="HelveticaNeueLTPro-Blk"/>
                <a:cs typeface="HelveticaNeueLTPro-Blk"/>
              </a:rPr>
              <a:t>0</a:t>
            </a:r>
            <a:r>
              <a:rPr sz="806" b="1" spc="-20">
                <a:solidFill>
                  <a:srgbClr val="FFFFFF"/>
                </a:solidFill>
                <a:latin typeface="HelveticaNeueLTPro-Blk"/>
                <a:cs typeface="HelveticaNeueLTPro-Blk"/>
              </a:rPr>
              <a:t>0</a:t>
            </a:r>
            <a:r>
              <a:rPr sz="806" b="1" spc="44">
                <a:solidFill>
                  <a:srgbClr val="FFFFFF"/>
                </a:solidFill>
                <a:latin typeface="HelveticaNeueLTPro-Blk"/>
                <a:cs typeface="HelveticaNeueLTPro-Blk"/>
              </a:rPr>
              <a:t>/</a:t>
            </a:r>
            <a:r>
              <a:rPr sz="806" b="1" spc="-20">
                <a:solidFill>
                  <a:srgbClr val="FFFFFF"/>
                </a:solidFill>
                <a:latin typeface="HelveticaNeueLTPro-Blk"/>
                <a:cs typeface="HelveticaNeueLTPro-Blk"/>
              </a:rPr>
              <a:t>Y0</a:t>
            </a:r>
            <a:r>
              <a:rPr sz="806" b="1" spc="8">
                <a:solidFill>
                  <a:srgbClr val="FFFFFF"/>
                </a:solidFill>
                <a:latin typeface="HelveticaNeueLTPro-Blk"/>
                <a:cs typeface="HelveticaNeueLTPro-Blk"/>
              </a:rPr>
              <a:t>/</a:t>
            </a:r>
            <a:r>
              <a:rPr sz="806" b="1" spc="-24">
                <a:solidFill>
                  <a:srgbClr val="FFFFFF"/>
                </a:solidFill>
                <a:latin typeface="HelveticaNeueLTPro-Blk"/>
                <a:cs typeface="HelveticaNeueLTPro-Blk"/>
              </a:rPr>
              <a:t>K</a:t>
            </a:r>
            <a:r>
              <a:rPr sz="806" b="1">
                <a:solidFill>
                  <a:srgbClr val="FFFFFF"/>
                </a:solidFill>
                <a:latin typeface="HelveticaNeueLTPro-Blk"/>
                <a:cs typeface="HelveticaNeueLTPro-Blk"/>
              </a:rPr>
              <a:t>0  </a:t>
            </a:r>
            <a:r>
              <a:rPr sz="806" b="1" spc="-12">
                <a:solidFill>
                  <a:srgbClr val="FFFFFF"/>
                </a:solidFill>
                <a:latin typeface="HelveticaNeueLTPro-Blk"/>
                <a:cs typeface="HelveticaNeueLTPro-Blk"/>
              </a:rPr>
              <a:t>R106/G44/B145</a:t>
            </a:r>
            <a:endParaRPr sz="806">
              <a:solidFill>
                <a:prstClr val="black"/>
              </a:solidFill>
              <a:latin typeface="HelveticaNeueLTPro-Blk"/>
              <a:cs typeface="HelveticaNeueLTPro-Blk"/>
            </a:endParaRPr>
          </a:p>
        </p:txBody>
      </p:sp>
      <p:sp>
        <p:nvSpPr>
          <p:cNvPr id="11" name="object 14">
            <a:extLst>
              <a:ext uri="{FF2B5EF4-FFF2-40B4-BE49-F238E27FC236}">
                <a16:creationId xmlns:a16="http://schemas.microsoft.com/office/drawing/2014/main" id="{066B0DD8-7104-6F47-81C6-F16C668E5FB2}"/>
              </a:ext>
            </a:extLst>
          </p:cNvPr>
          <p:cNvSpPr/>
          <p:nvPr userDrawn="1"/>
        </p:nvSpPr>
        <p:spPr>
          <a:xfrm>
            <a:off x="8968399" y="4935996"/>
            <a:ext cx="2643733" cy="799827"/>
          </a:xfrm>
          <a:custGeom>
            <a:avLst/>
            <a:gdLst/>
            <a:ahLst/>
            <a:cxnLst/>
            <a:rect l="l" t="t" r="r" b="b"/>
            <a:pathLst>
              <a:path w="3278505"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454546"/>
          </a:solidFill>
        </p:spPr>
        <p:txBody>
          <a:bodyPr wrap="square" lIns="0" tIns="0" rIns="0" bIns="0" rtlCol="0"/>
          <a:lstStyle/>
          <a:p>
            <a:pPr defTabSz="368686"/>
            <a:endParaRPr sz="1452">
              <a:solidFill>
                <a:srgbClr val="454546"/>
              </a:solidFill>
              <a:latin typeface="Calibri" panose="020F0502020204030204"/>
            </a:endParaRPr>
          </a:p>
        </p:txBody>
      </p:sp>
      <p:sp>
        <p:nvSpPr>
          <p:cNvPr id="12" name="object 15">
            <a:extLst>
              <a:ext uri="{FF2B5EF4-FFF2-40B4-BE49-F238E27FC236}">
                <a16:creationId xmlns:a16="http://schemas.microsoft.com/office/drawing/2014/main" id="{2CB91BC2-4E5C-104F-89D0-8746DC661FD6}"/>
              </a:ext>
            </a:extLst>
          </p:cNvPr>
          <p:cNvSpPr txBox="1"/>
          <p:nvPr userDrawn="1"/>
        </p:nvSpPr>
        <p:spPr>
          <a:xfrm>
            <a:off x="9074277" y="5012580"/>
            <a:ext cx="1025132"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425  </a:t>
            </a:r>
            <a:r>
              <a:rPr sz="806" b="1" spc="-4">
                <a:solidFill>
                  <a:srgbClr val="FFFFFF"/>
                </a:solidFill>
                <a:latin typeface="HelveticaNeueLTPro-Blk"/>
                <a:cs typeface="HelveticaNeueLTPro-Blk"/>
              </a:rPr>
              <a:t>C67/M60/Y58/K43  </a:t>
            </a:r>
            <a:r>
              <a:rPr sz="806" b="1" spc="-8">
                <a:solidFill>
                  <a:srgbClr val="FFFFFF"/>
                </a:solidFill>
                <a:latin typeface="HelveticaNeueLTPro-Blk"/>
                <a:cs typeface="HelveticaNeueLTPro-Blk"/>
              </a:rPr>
              <a:t>R69/G69/B70</a:t>
            </a:r>
            <a:endParaRPr sz="806">
              <a:solidFill>
                <a:prstClr val="black"/>
              </a:solidFill>
              <a:latin typeface="HelveticaNeueLTPro-Blk"/>
              <a:cs typeface="HelveticaNeueLTPro-Blk"/>
            </a:endParaRPr>
          </a:p>
        </p:txBody>
      </p:sp>
      <p:sp>
        <p:nvSpPr>
          <p:cNvPr id="13" name="object 16">
            <a:extLst>
              <a:ext uri="{FF2B5EF4-FFF2-40B4-BE49-F238E27FC236}">
                <a16:creationId xmlns:a16="http://schemas.microsoft.com/office/drawing/2014/main" id="{3389566B-8668-B543-B8C2-A6C3E321DB7F}"/>
              </a:ext>
            </a:extLst>
          </p:cNvPr>
          <p:cNvSpPr/>
          <p:nvPr userDrawn="1"/>
        </p:nvSpPr>
        <p:spPr>
          <a:xfrm>
            <a:off x="6163393" y="3050863"/>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FFBF22"/>
          </a:solidFill>
        </p:spPr>
        <p:txBody>
          <a:bodyPr wrap="square" lIns="0" tIns="0" rIns="0" bIns="0" rtlCol="0"/>
          <a:lstStyle/>
          <a:p>
            <a:pPr defTabSz="368686"/>
            <a:endParaRPr sz="1452">
              <a:solidFill>
                <a:prstClr val="black"/>
              </a:solidFill>
              <a:latin typeface="Calibri" panose="020F0502020204030204"/>
            </a:endParaRPr>
          </a:p>
        </p:txBody>
      </p:sp>
      <p:sp>
        <p:nvSpPr>
          <p:cNvPr id="14" name="object 17">
            <a:extLst>
              <a:ext uri="{FF2B5EF4-FFF2-40B4-BE49-F238E27FC236}">
                <a16:creationId xmlns:a16="http://schemas.microsoft.com/office/drawing/2014/main" id="{67D5F6A2-CDE4-6D4F-870A-4298B994B815}"/>
              </a:ext>
            </a:extLst>
          </p:cNvPr>
          <p:cNvSpPr txBox="1"/>
          <p:nvPr userDrawn="1"/>
        </p:nvSpPr>
        <p:spPr>
          <a:xfrm>
            <a:off x="6269273" y="3127447"/>
            <a:ext cx="889437"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12">
                <a:solidFill>
                  <a:srgbClr val="FFFFFF"/>
                </a:solidFill>
                <a:latin typeface="HelveticaNeueLTPro-Blk"/>
                <a:cs typeface="HelveticaNeueLTPro-Blk"/>
              </a:rPr>
              <a:t>7408  </a:t>
            </a:r>
            <a:r>
              <a:rPr sz="806" b="1" spc="4">
                <a:solidFill>
                  <a:srgbClr val="FFFFFF"/>
                </a:solidFill>
                <a:latin typeface="HelveticaNeueLTPro-Blk"/>
                <a:cs typeface="HelveticaNeueLTPro-Blk"/>
              </a:rPr>
              <a:t>C</a:t>
            </a:r>
            <a:r>
              <a:rPr sz="806" b="1" spc="-20">
                <a:solidFill>
                  <a:srgbClr val="FFFFFF"/>
                </a:solidFill>
                <a:latin typeface="HelveticaNeueLTPro-Blk"/>
                <a:cs typeface="HelveticaNeueLTPro-Blk"/>
              </a:rPr>
              <a:t>0</a:t>
            </a:r>
            <a:r>
              <a:rPr sz="806" b="1" spc="8">
                <a:solidFill>
                  <a:srgbClr val="FFFFFF"/>
                </a:solidFill>
                <a:latin typeface="HelveticaNeueLTPro-Blk"/>
                <a:cs typeface="HelveticaNeueLTPro-Blk"/>
              </a:rPr>
              <a:t>/</a:t>
            </a:r>
            <a:r>
              <a:rPr sz="806" b="1" spc="12">
                <a:solidFill>
                  <a:srgbClr val="FFFFFF"/>
                </a:solidFill>
                <a:latin typeface="HelveticaNeueLTPro-Blk"/>
                <a:cs typeface="HelveticaNeueLTPro-Blk"/>
              </a:rPr>
              <a:t>M2</a:t>
            </a:r>
            <a:r>
              <a:rPr sz="806" b="1" spc="-12">
                <a:solidFill>
                  <a:srgbClr val="FFFFFF"/>
                </a:solidFill>
                <a:latin typeface="HelveticaNeueLTPro-Blk"/>
                <a:cs typeface="HelveticaNeueLTPro-Blk"/>
              </a:rPr>
              <a:t>5</a:t>
            </a:r>
            <a:r>
              <a:rPr sz="806" b="1" spc="44">
                <a:solidFill>
                  <a:srgbClr val="FFFFFF"/>
                </a:solidFill>
                <a:latin typeface="HelveticaNeueLTPro-Blk"/>
                <a:cs typeface="HelveticaNeueLTPro-Blk"/>
              </a:rPr>
              <a:t>/</a:t>
            </a:r>
            <a:r>
              <a:rPr sz="806" b="1" spc="-12">
                <a:solidFill>
                  <a:srgbClr val="FFFFFF"/>
                </a:solidFill>
                <a:latin typeface="HelveticaNeueLTPro-Blk"/>
                <a:cs typeface="HelveticaNeueLTPro-Blk"/>
              </a:rPr>
              <a:t>Y</a:t>
            </a:r>
            <a:r>
              <a:rPr sz="806" b="1" spc="4">
                <a:solidFill>
                  <a:srgbClr val="FFFFFF"/>
                </a:solidFill>
                <a:latin typeface="HelveticaNeueLTPro-Blk"/>
                <a:cs typeface="HelveticaNeueLTPro-Blk"/>
              </a:rPr>
              <a:t>9</a:t>
            </a:r>
            <a:r>
              <a:rPr sz="806" b="1" spc="-12">
                <a:solidFill>
                  <a:srgbClr val="FFFFFF"/>
                </a:solidFill>
                <a:latin typeface="HelveticaNeueLTPro-Blk"/>
                <a:cs typeface="HelveticaNeueLTPro-Blk"/>
              </a:rPr>
              <a:t>5</a:t>
            </a:r>
            <a:r>
              <a:rPr sz="806" b="1" spc="8">
                <a:solidFill>
                  <a:srgbClr val="FFFFFF"/>
                </a:solidFill>
                <a:latin typeface="HelveticaNeueLTPro-Blk"/>
                <a:cs typeface="HelveticaNeueLTPro-Blk"/>
              </a:rPr>
              <a:t>/</a:t>
            </a:r>
            <a:r>
              <a:rPr sz="806" b="1" spc="-24">
                <a:solidFill>
                  <a:srgbClr val="FFFFFF"/>
                </a:solidFill>
                <a:latin typeface="HelveticaNeueLTPro-Blk"/>
                <a:cs typeface="HelveticaNeueLTPro-Blk"/>
              </a:rPr>
              <a:t>K</a:t>
            </a:r>
            <a:r>
              <a:rPr sz="806" b="1">
                <a:solidFill>
                  <a:srgbClr val="FFFFFF"/>
                </a:solidFill>
                <a:latin typeface="HelveticaNeueLTPro-Blk"/>
                <a:cs typeface="HelveticaNeueLTPro-Blk"/>
              </a:rPr>
              <a:t>0  </a:t>
            </a:r>
            <a:r>
              <a:rPr sz="806" b="1" spc="-12">
                <a:solidFill>
                  <a:srgbClr val="FFFFFF"/>
                </a:solidFill>
                <a:latin typeface="HelveticaNeueLTPro-Blk"/>
                <a:cs typeface="HelveticaNeueLTPro-Blk"/>
              </a:rPr>
              <a:t>R255/G191/B34</a:t>
            </a:r>
            <a:endParaRPr sz="806">
              <a:solidFill>
                <a:prstClr val="black"/>
              </a:solidFill>
              <a:latin typeface="HelveticaNeueLTPro-Blk"/>
              <a:cs typeface="HelveticaNeueLTPro-Blk"/>
            </a:endParaRPr>
          </a:p>
        </p:txBody>
      </p:sp>
      <p:sp>
        <p:nvSpPr>
          <p:cNvPr id="15" name="object 18">
            <a:extLst>
              <a:ext uri="{FF2B5EF4-FFF2-40B4-BE49-F238E27FC236}">
                <a16:creationId xmlns:a16="http://schemas.microsoft.com/office/drawing/2014/main" id="{94062D12-7027-7540-B2D0-91D1F654F299}"/>
              </a:ext>
            </a:extLst>
          </p:cNvPr>
          <p:cNvSpPr/>
          <p:nvPr userDrawn="1"/>
        </p:nvSpPr>
        <p:spPr>
          <a:xfrm>
            <a:off x="6168836" y="3950454"/>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F26522"/>
          </a:solidFill>
        </p:spPr>
        <p:txBody>
          <a:bodyPr wrap="square" lIns="0" tIns="0" rIns="0" bIns="0" rtlCol="0"/>
          <a:lstStyle/>
          <a:p>
            <a:pPr defTabSz="368686"/>
            <a:endParaRPr sz="1452">
              <a:solidFill>
                <a:srgbClr val="F26522"/>
              </a:solidFill>
              <a:latin typeface="Calibri" panose="020F0502020204030204"/>
            </a:endParaRPr>
          </a:p>
        </p:txBody>
      </p:sp>
      <p:sp>
        <p:nvSpPr>
          <p:cNvPr id="16" name="object 19">
            <a:extLst>
              <a:ext uri="{FF2B5EF4-FFF2-40B4-BE49-F238E27FC236}">
                <a16:creationId xmlns:a16="http://schemas.microsoft.com/office/drawing/2014/main" id="{7E4B378D-CF56-5E41-9003-17C347983F94}"/>
              </a:ext>
            </a:extLst>
          </p:cNvPr>
          <p:cNvSpPr txBox="1"/>
          <p:nvPr userDrawn="1"/>
        </p:nvSpPr>
        <p:spPr>
          <a:xfrm>
            <a:off x="6274714" y="4027039"/>
            <a:ext cx="1053807" cy="369414"/>
          </a:xfrm>
          <a:prstGeom prst="rect">
            <a:avLst/>
          </a:prstGeom>
        </p:spPr>
        <p:txBody>
          <a:bodyPr vert="horz" wrap="square" lIns="0" tIns="10241" rIns="0" bIns="0" rtlCol="0">
            <a:spAutoFit/>
          </a:bodyPr>
          <a:lstStyle/>
          <a:p>
            <a:pPr marL="10241" defTabSz="368686">
              <a:lnSpc>
                <a:spcPts val="927"/>
              </a:lnSpc>
              <a:spcBef>
                <a:spcPts val="81"/>
              </a:spcBef>
            </a:pPr>
            <a:r>
              <a:rPr sz="806" b="1">
                <a:solidFill>
                  <a:srgbClr val="FFFFFF"/>
                </a:solidFill>
                <a:latin typeface="HelveticaNeueLTPro-Blk"/>
                <a:cs typeface="HelveticaNeueLTPro-Blk"/>
              </a:rPr>
              <a:t>PANTONE</a:t>
            </a:r>
            <a:r>
              <a:rPr sz="806" b="1" spc="-8">
                <a:solidFill>
                  <a:srgbClr val="FFFFFF"/>
                </a:solidFill>
                <a:latin typeface="HelveticaNeueLTPro-Blk"/>
                <a:cs typeface="HelveticaNeueLTPro-Blk"/>
              </a:rPr>
              <a:t> </a:t>
            </a:r>
            <a:r>
              <a:rPr sz="806" b="1" spc="-16">
                <a:solidFill>
                  <a:srgbClr val="FFFFFF"/>
                </a:solidFill>
                <a:latin typeface="HelveticaNeueLTPro-Blk"/>
                <a:cs typeface="HelveticaNeueLTPro-Blk"/>
              </a:rPr>
              <a:t>166</a:t>
            </a:r>
            <a:endParaRPr sz="806">
              <a:solidFill>
                <a:prstClr val="black"/>
              </a:solidFill>
              <a:latin typeface="HelveticaNeueLTPro-Blk"/>
              <a:cs typeface="HelveticaNeueLTPro-Blk"/>
            </a:endParaRPr>
          </a:p>
          <a:p>
            <a:pPr marL="10241" marR="4097" defTabSz="368686">
              <a:lnSpc>
                <a:spcPts val="887"/>
              </a:lnSpc>
              <a:spcBef>
                <a:spcPts val="56"/>
              </a:spcBef>
            </a:pPr>
            <a:r>
              <a:rPr sz="806" b="1" spc="4">
                <a:solidFill>
                  <a:srgbClr val="FFFFFF"/>
                </a:solidFill>
                <a:latin typeface="HelveticaNeueLTPro-Blk"/>
                <a:cs typeface="HelveticaNeueLTPro-Blk"/>
              </a:rPr>
              <a:t>C:0 </a:t>
            </a:r>
            <a:r>
              <a:rPr sz="806" b="1" spc="-8">
                <a:solidFill>
                  <a:srgbClr val="FFFFFF"/>
                </a:solidFill>
                <a:latin typeface="HelveticaNeueLTPro-Blk"/>
                <a:cs typeface="HelveticaNeueLTPro-Blk"/>
              </a:rPr>
              <a:t>M:75 </a:t>
            </a:r>
            <a:r>
              <a:rPr sz="806" b="1" spc="-20">
                <a:solidFill>
                  <a:srgbClr val="FFFFFF"/>
                </a:solidFill>
                <a:latin typeface="HelveticaNeueLTPro-Blk"/>
                <a:cs typeface="HelveticaNeueLTPro-Blk"/>
              </a:rPr>
              <a:t>Y:100</a:t>
            </a:r>
            <a:r>
              <a:rPr sz="806" b="1" spc="-48">
                <a:solidFill>
                  <a:srgbClr val="FFFFFF"/>
                </a:solidFill>
                <a:latin typeface="HelveticaNeueLTPro-Blk"/>
                <a:cs typeface="HelveticaNeueLTPro-Blk"/>
              </a:rPr>
              <a:t> </a:t>
            </a:r>
            <a:r>
              <a:rPr sz="806" b="1" spc="4">
                <a:solidFill>
                  <a:srgbClr val="FFFFFF"/>
                </a:solidFill>
                <a:latin typeface="HelveticaNeueLTPro-Blk"/>
                <a:cs typeface="HelveticaNeueLTPro-Blk"/>
              </a:rPr>
              <a:t>K:0  R:242 </a:t>
            </a:r>
            <a:r>
              <a:rPr sz="806" b="1" spc="-20">
                <a:solidFill>
                  <a:srgbClr val="FFFFFF"/>
                </a:solidFill>
                <a:latin typeface="HelveticaNeueLTPro-Blk"/>
                <a:cs typeface="HelveticaNeueLTPro-Blk"/>
              </a:rPr>
              <a:t>G:101</a:t>
            </a:r>
            <a:r>
              <a:rPr sz="806" b="1" spc="-28">
                <a:solidFill>
                  <a:srgbClr val="FFFFFF"/>
                </a:solidFill>
                <a:latin typeface="HelveticaNeueLTPro-Blk"/>
                <a:cs typeface="HelveticaNeueLTPro-Blk"/>
              </a:rPr>
              <a:t> </a:t>
            </a:r>
            <a:r>
              <a:rPr sz="806" b="1" spc="4">
                <a:solidFill>
                  <a:srgbClr val="FFFFFF"/>
                </a:solidFill>
                <a:latin typeface="HelveticaNeueLTPro-Blk"/>
                <a:cs typeface="HelveticaNeueLTPro-Blk"/>
              </a:rPr>
              <a:t>B:34</a:t>
            </a:r>
            <a:endParaRPr sz="806">
              <a:solidFill>
                <a:prstClr val="black"/>
              </a:solidFill>
              <a:latin typeface="HelveticaNeueLTPro-Blk"/>
              <a:cs typeface="HelveticaNeueLTPro-Blk"/>
            </a:endParaRPr>
          </a:p>
        </p:txBody>
      </p:sp>
      <p:sp>
        <p:nvSpPr>
          <p:cNvPr id="17" name="object 20">
            <a:extLst>
              <a:ext uri="{FF2B5EF4-FFF2-40B4-BE49-F238E27FC236}">
                <a16:creationId xmlns:a16="http://schemas.microsoft.com/office/drawing/2014/main" id="{A84E9A33-66B1-8D43-AAFE-E75634F30D0B}"/>
              </a:ext>
            </a:extLst>
          </p:cNvPr>
          <p:cNvSpPr/>
          <p:nvPr userDrawn="1"/>
        </p:nvSpPr>
        <p:spPr>
          <a:xfrm>
            <a:off x="6168836" y="2147082"/>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FFE600"/>
          </a:solidFill>
          <a:ln>
            <a:noFill/>
          </a:ln>
        </p:spPr>
        <p:txBody>
          <a:bodyPr wrap="square" lIns="0" tIns="0" rIns="0" bIns="0" rtlCol="0"/>
          <a:lstStyle/>
          <a:p>
            <a:pPr defTabSz="368686"/>
            <a:endParaRPr sz="1452">
              <a:solidFill>
                <a:srgbClr val="FFBF22"/>
              </a:solidFill>
              <a:latin typeface="Calibri" panose="020F0502020204030204"/>
            </a:endParaRPr>
          </a:p>
        </p:txBody>
      </p:sp>
      <p:sp>
        <p:nvSpPr>
          <p:cNvPr id="18" name="object 21">
            <a:extLst>
              <a:ext uri="{FF2B5EF4-FFF2-40B4-BE49-F238E27FC236}">
                <a16:creationId xmlns:a16="http://schemas.microsoft.com/office/drawing/2014/main" id="{2EDC15B3-02D3-E144-849D-495D1E925D32}"/>
              </a:ext>
            </a:extLst>
          </p:cNvPr>
          <p:cNvSpPr txBox="1"/>
          <p:nvPr userDrawn="1"/>
        </p:nvSpPr>
        <p:spPr>
          <a:xfrm>
            <a:off x="6274714" y="2223666"/>
            <a:ext cx="991848"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6D6E71"/>
                </a:solidFill>
                <a:latin typeface="HelveticaNeueLTPro-Blk"/>
                <a:cs typeface="HelveticaNeueLTPro-Blk"/>
              </a:rPr>
              <a:t>PANTONE </a:t>
            </a:r>
            <a:r>
              <a:rPr sz="806" b="1" spc="-12">
                <a:solidFill>
                  <a:srgbClr val="6D6E71"/>
                </a:solidFill>
                <a:latin typeface="HelveticaNeueLTPro-Blk"/>
                <a:cs typeface="HelveticaNeueLTPro-Blk"/>
              </a:rPr>
              <a:t>108  </a:t>
            </a:r>
            <a:r>
              <a:rPr sz="806" b="1" spc="4">
                <a:solidFill>
                  <a:srgbClr val="6D6E71"/>
                </a:solidFill>
                <a:latin typeface="HelveticaNeueLTPro-Blk"/>
                <a:cs typeface="HelveticaNeueLTPro-Blk"/>
              </a:rPr>
              <a:t>C:0 </a:t>
            </a:r>
            <a:r>
              <a:rPr sz="806" b="1" spc="8">
                <a:solidFill>
                  <a:srgbClr val="6D6E71"/>
                </a:solidFill>
                <a:latin typeface="HelveticaNeueLTPro-Blk"/>
                <a:cs typeface="HelveticaNeueLTPro-Blk"/>
              </a:rPr>
              <a:t>M:0 </a:t>
            </a:r>
            <a:r>
              <a:rPr sz="806" b="1" spc="-20">
                <a:solidFill>
                  <a:srgbClr val="6D6E71"/>
                </a:solidFill>
                <a:latin typeface="HelveticaNeueLTPro-Blk"/>
                <a:cs typeface="HelveticaNeueLTPro-Blk"/>
              </a:rPr>
              <a:t>Y:100</a:t>
            </a:r>
            <a:r>
              <a:rPr sz="806" b="1" spc="-69">
                <a:solidFill>
                  <a:srgbClr val="6D6E71"/>
                </a:solidFill>
                <a:latin typeface="HelveticaNeueLTPro-Blk"/>
                <a:cs typeface="HelveticaNeueLTPro-Blk"/>
              </a:rPr>
              <a:t> </a:t>
            </a:r>
            <a:r>
              <a:rPr sz="806" b="1" spc="4">
                <a:solidFill>
                  <a:srgbClr val="6D6E71"/>
                </a:solidFill>
                <a:latin typeface="HelveticaNeueLTPro-Blk"/>
                <a:cs typeface="HelveticaNeueLTPro-Blk"/>
              </a:rPr>
              <a:t>K:0  </a:t>
            </a:r>
            <a:r>
              <a:rPr sz="806" b="1" spc="8">
                <a:solidFill>
                  <a:srgbClr val="6D6E71"/>
                </a:solidFill>
                <a:latin typeface="HelveticaNeueLTPro-Blk"/>
                <a:cs typeface="HelveticaNeueLTPro-Blk"/>
              </a:rPr>
              <a:t>R:255 </a:t>
            </a:r>
            <a:r>
              <a:rPr sz="806" b="1" spc="4">
                <a:solidFill>
                  <a:srgbClr val="6D6E71"/>
                </a:solidFill>
                <a:latin typeface="HelveticaNeueLTPro-Blk"/>
                <a:cs typeface="HelveticaNeueLTPro-Blk"/>
              </a:rPr>
              <a:t>G:230</a:t>
            </a:r>
            <a:r>
              <a:rPr sz="806" b="1" spc="-40">
                <a:solidFill>
                  <a:srgbClr val="6D6E71"/>
                </a:solidFill>
                <a:latin typeface="HelveticaNeueLTPro-Blk"/>
                <a:cs typeface="HelveticaNeueLTPro-Blk"/>
              </a:rPr>
              <a:t> </a:t>
            </a:r>
            <a:r>
              <a:rPr sz="806" b="1" spc="8">
                <a:solidFill>
                  <a:srgbClr val="6D6E71"/>
                </a:solidFill>
                <a:latin typeface="HelveticaNeueLTPro-Blk"/>
                <a:cs typeface="HelveticaNeueLTPro-Blk"/>
              </a:rPr>
              <a:t>B:0</a:t>
            </a:r>
            <a:endParaRPr sz="806">
              <a:solidFill>
                <a:prstClr val="black"/>
              </a:solidFill>
              <a:latin typeface="HelveticaNeueLTPro-Blk"/>
              <a:cs typeface="HelveticaNeueLTPro-Blk"/>
            </a:endParaRPr>
          </a:p>
        </p:txBody>
      </p:sp>
      <p:sp>
        <p:nvSpPr>
          <p:cNvPr id="19" name="object 2">
            <a:extLst>
              <a:ext uri="{FF2B5EF4-FFF2-40B4-BE49-F238E27FC236}">
                <a16:creationId xmlns:a16="http://schemas.microsoft.com/office/drawing/2014/main" id="{D65B0A28-BEED-464F-B891-E16761BDB641}"/>
              </a:ext>
            </a:extLst>
          </p:cNvPr>
          <p:cNvSpPr txBox="1"/>
          <p:nvPr userDrawn="1"/>
        </p:nvSpPr>
        <p:spPr>
          <a:xfrm>
            <a:off x="6159910" y="285729"/>
            <a:ext cx="5443296" cy="1513253"/>
          </a:xfrm>
          <a:prstGeom prst="rect">
            <a:avLst/>
          </a:prstGeom>
        </p:spPr>
        <p:txBody>
          <a:bodyPr vert="horz" wrap="square" lIns="0" tIns="10241" rIns="0" bIns="0" rtlCol="0">
            <a:spAutoFit/>
          </a:bodyPr>
          <a:lstStyle/>
          <a:p>
            <a:pPr marL="10241" defTabSz="737372">
              <a:spcBef>
                <a:spcPts val="81"/>
              </a:spcBef>
            </a:pPr>
            <a:r>
              <a:rPr sz="968" b="1">
                <a:solidFill>
                  <a:srgbClr val="FFBF22"/>
                </a:solidFill>
                <a:latin typeface="HelveticaNeueLTPro-Hv"/>
                <a:cs typeface="HelveticaNeueLTPro-Hv"/>
              </a:rPr>
              <a:t>Primary</a:t>
            </a:r>
            <a:endParaRPr sz="968">
              <a:solidFill>
                <a:srgbClr val="FFBF22"/>
              </a:solidFill>
              <a:latin typeface="HelveticaNeueLTPro-Hv"/>
              <a:cs typeface="HelveticaNeueLTPro-Hv"/>
            </a:endParaRPr>
          </a:p>
          <a:p>
            <a:pPr marL="10241" marR="4097" defTabSz="737372">
              <a:lnSpc>
                <a:spcPct val="125000"/>
              </a:lnSpc>
              <a:spcAft>
                <a:spcPts val="484"/>
              </a:spcAft>
            </a:pPr>
            <a:r>
              <a:rPr sz="806" spc="-4">
                <a:solidFill>
                  <a:srgbClr val="6D6E71"/>
                </a:solidFill>
                <a:latin typeface="HelveticaNeueLTPro-Roman"/>
                <a:cs typeface="HelveticaNeueLTPro-Roman"/>
              </a:rPr>
              <a:t>This </a:t>
            </a:r>
            <a:r>
              <a:rPr sz="806" spc="-8">
                <a:solidFill>
                  <a:srgbClr val="6D6E71"/>
                </a:solidFill>
                <a:latin typeface="HelveticaNeueLTPro-Roman"/>
                <a:cs typeface="HelveticaNeueLTPro-Roman"/>
              </a:rPr>
              <a:t>palette </a:t>
            </a:r>
            <a:r>
              <a:rPr sz="806" spc="-4">
                <a:solidFill>
                  <a:srgbClr val="6D6E71"/>
                </a:solidFill>
                <a:latin typeface="HelveticaNeueLTPro-Roman"/>
                <a:cs typeface="HelveticaNeueLTPro-Roman"/>
              </a:rPr>
              <a:t>consists </a:t>
            </a:r>
            <a:r>
              <a:rPr sz="806" spc="-8">
                <a:solidFill>
                  <a:srgbClr val="6D6E71"/>
                </a:solidFill>
                <a:latin typeface="HelveticaNeueLTPro-Roman"/>
                <a:cs typeface="HelveticaNeueLTPro-Roman"/>
              </a:rPr>
              <a:t>of </a:t>
            </a:r>
            <a:r>
              <a:rPr sz="806" spc="-12">
                <a:solidFill>
                  <a:srgbClr val="6D6E71"/>
                </a:solidFill>
                <a:latin typeface="HelveticaNeueLTPro-Roman"/>
                <a:cs typeface="HelveticaNeueLTPro-Roman"/>
              </a:rPr>
              <a:t>yellows </a:t>
            </a:r>
            <a:r>
              <a:rPr sz="806" spc="-4">
                <a:solidFill>
                  <a:srgbClr val="6D6E71"/>
                </a:solidFill>
                <a:latin typeface="HelveticaNeueLTPro-Roman"/>
                <a:cs typeface="HelveticaNeueLTPro-Roman"/>
              </a:rPr>
              <a:t>and oranges, which </a:t>
            </a:r>
            <a:r>
              <a:rPr sz="806" spc="-12">
                <a:solidFill>
                  <a:srgbClr val="6D6E71"/>
                </a:solidFill>
                <a:latin typeface="HelveticaNeueLTPro-Roman"/>
                <a:cs typeface="HelveticaNeueLTPro-Roman"/>
              </a:rPr>
              <a:t>radiate </a:t>
            </a:r>
            <a:r>
              <a:rPr sz="806" spc="-8">
                <a:solidFill>
                  <a:srgbClr val="6D6E71"/>
                </a:solidFill>
                <a:latin typeface="HelveticaNeueLTPro-Roman"/>
                <a:cs typeface="HelveticaNeueLTPro-Roman"/>
              </a:rPr>
              <a:t>ambition, </a:t>
            </a:r>
            <a:r>
              <a:rPr sz="806" spc="-12">
                <a:solidFill>
                  <a:srgbClr val="6D6E71"/>
                </a:solidFill>
                <a:latin typeface="HelveticaNeueLTPro-Roman"/>
                <a:cs typeface="HelveticaNeueLTPro-Roman"/>
              </a:rPr>
              <a:t>energy, </a:t>
            </a:r>
            <a:r>
              <a:rPr sz="806" spc="-8">
                <a:solidFill>
                  <a:srgbClr val="6D6E71"/>
                </a:solidFill>
                <a:latin typeface="HelveticaNeueLTPro-Roman"/>
                <a:cs typeface="HelveticaNeueLTPro-Roman"/>
              </a:rPr>
              <a:t>warmth, </a:t>
            </a:r>
            <a:r>
              <a:rPr sz="806" spc="-4">
                <a:solidFill>
                  <a:srgbClr val="6D6E71"/>
                </a:solidFill>
                <a:latin typeface="HelveticaNeueLTPro-Roman"/>
                <a:cs typeface="HelveticaNeueLTPro-Roman"/>
              </a:rPr>
              <a:t>passion and </a:t>
            </a:r>
            <a:r>
              <a:rPr sz="806" spc="-12">
                <a:solidFill>
                  <a:srgbClr val="6D6E71"/>
                </a:solidFill>
                <a:latin typeface="HelveticaNeueLTPro-Roman"/>
                <a:cs typeface="HelveticaNeueLTPro-Roman"/>
              </a:rPr>
              <a:t>originality. </a:t>
            </a:r>
            <a:br>
              <a:rPr lang="en-GB" sz="806" spc="-12">
                <a:solidFill>
                  <a:srgbClr val="6D6E71"/>
                </a:solidFill>
                <a:latin typeface="HelveticaNeueLTPro-Roman"/>
                <a:cs typeface="HelveticaNeueLTPro-Roman"/>
              </a:rPr>
            </a:br>
            <a:r>
              <a:rPr sz="806" spc="-32">
                <a:solidFill>
                  <a:srgbClr val="6D6E71"/>
                </a:solidFill>
                <a:latin typeface="HelveticaNeueLTPro-Roman"/>
                <a:cs typeface="HelveticaNeueLTPro-Roman"/>
              </a:rPr>
              <a:t>You </a:t>
            </a:r>
            <a:r>
              <a:rPr sz="806">
                <a:solidFill>
                  <a:srgbClr val="6D6E71"/>
                </a:solidFill>
                <a:latin typeface="HelveticaNeueLTPro-Roman"/>
                <a:cs typeface="HelveticaNeueLTPro-Roman"/>
              </a:rPr>
              <a:t>can </a:t>
            </a:r>
            <a:r>
              <a:rPr sz="806" spc="-4">
                <a:solidFill>
                  <a:srgbClr val="6D6E71"/>
                </a:solidFill>
                <a:latin typeface="HelveticaNeueLTPro-Roman"/>
                <a:cs typeface="HelveticaNeueLTPro-Roman"/>
              </a:rPr>
              <a:t>use </a:t>
            </a:r>
            <a:r>
              <a:rPr sz="806">
                <a:solidFill>
                  <a:srgbClr val="6D6E71"/>
                </a:solidFill>
                <a:latin typeface="HelveticaNeueLTPro-Roman"/>
                <a:cs typeface="HelveticaNeueLTPro-Roman"/>
              </a:rPr>
              <a:t>a </a:t>
            </a:r>
            <a:r>
              <a:rPr sz="806" spc="-8">
                <a:solidFill>
                  <a:srgbClr val="6D6E71"/>
                </a:solidFill>
                <a:latin typeface="HelveticaNeueLTPro-Roman"/>
                <a:cs typeface="HelveticaNeueLTPro-Roman"/>
              </a:rPr>
              <a:t>gradient of </a:t>
            </a:r>
            <a:r>
              <a:rPr sz="806" spc="-4">
                <a:solidFill>
                  <a:srgbClr val="6D6E71"/>
                </a:solidFill>
                <a:latin typeface="HelveticaNeueLTPro-Roman"/>
                <a:cs typeface="HelveticaNeueLTPro-Roman"/>
              </a:rPr>
              <a:t>these colours </a:t>
            </a:r>
            <a:r>
              <a:rPr sz="806">
                <a:solidFill>
                  <a:srgbClr val="6D6E71"/>
                </a:solidFill>
                <a:latin typeface="HelveticaNeueLTPro-Roman"/>
                <a:cs typeface="HelveticaNeueLTPro-Roman"/>
              </a:rPr>
              <a:t>as a</a:t>
            </a:r>
            <a:r>
              <a:rPr sz="806" spc="20">
                <a:solidFill>
                  <a:srgbClr val="6D6E71"/>
                </a:solidFill>
                <a:latin typeface="HelveticaNeueLTPro-Roman"/>
                <a:cs typeface="HelveticaNeueLTPro-Roman"/>
              </a:rPr>
              <a:t> </a:t>
            </a:r>
            <a:r>
              <a:rPr sz="806" spc="-8">
                <a:solidFill>
                  <a:srgbClr val="6D6E71"/>
                </a:solidFill>
                <a:latin typeface="HelveticaNeueLTPro-Roman"/>
                <a:cs typeface="HelveticaNeueLTPro-Roman"/>
              </a:rPr>
              <a:t>background.</a:t>
            </a:r>
            <a:endParaRPr lang="en-GB" sz="806" spc="-8">
              <a:solidFill>
                <a:srgbClr val="6D6E71"/>
              </a:solidFill>
              <a:latin typeface="HelveticaNeueLTPro-Roman"/>
              <a:cs typeface="HelveticaNeueLTPro-Roman"/>
            </a:endParaRPr>
          </a:p>
          <a:p>
            <a:pPr marL="10241" defTabSz="737372"/>
            <a:r>
              <a:rPr lang="en-GB" sz="968" b="1">
                <a:solidFill>
                  <a:srgbClr val="FFBF22"/>
                </a:solidFill>
                <a:latin typeface="HelveticaNeueLTPro-Hv"/>
                <a:cs typeface="HelveticaNeueLTPro-Hv"/>
              </a:rPr>
              <a:t>Complementary</a:t>
            </a:r>
            <a:endParaRPr lang="en-GB" sz="968">
              <a:solidFill>
                <a:srgbClr val="FFBF22"/>
              </a:solidFill>
              <a:latin typeface="HelveticaNeueLTPro-Hv"/>
              <a:cs typeface="HelveticaNeueLTPro-Hv"/>
            </a:endParaRPr>
          </a:p>
          <a:p>
            <a:pPr marL="10241" marR="4097" defTabSz="737372">
              <a:lnSpc>
                <a:spcPct val="125000"/>
              </a:lnSpc>
              <a:spcAft>
                <a:spcPts val="484"/>
              </a:spcAft>
            </a:pPr>
            <a:r>
              <a:rPr lang="en-GB" sz="806" spc="-8">
                <a:solidFill>
                  <a:srgbClr val="6D6E71"/>
                </a:solidFill>
                <a:latin typeface="HelveticaNeueLTPro-Roman"/>
                <a:cs typeface="HelveticaNeueLTPro-Roman"/>
              </a:rPr>
              <a:t>Consisting of </a:t>
            </a:r>
            <a:r>
              <a:rPr lang="en-GB" sz="806">
                <a:solidFill>
                  <a:srgbClr val="6D6E71"/>
                </a:solidFill>
                <a:latin typeface="HelveticaNeueLTPro-Roman"/>
                <a:cs typeface="HelveticaNeueLTPro-Roman"/>
              </a:rPr>
              <a:t>a secondary </a:t>
            </a:r>
            <a:r>
              <a:rPr lang="en-GB" sz="806" spc="-4">
                <a:solidFill>
                  <a:srgbClr val="6D6E71"/>
                </a:solidFill>
                <a:latin typeface="HelveticaNeueLTPro-Roman"/>
                <a:cs typeface="HelveticaNeueLTPro-Roman"/>
              </a:rPr>
              <a:t>and </a:t>
            </a:r>
            <a:r>
              <a:rPr lang="en-GB" sz="806">
                <a:solidFill>
                  <a:srgbClr val="6D6E71"/>
                </a:solidFill>
                <a:latin typeface="HelveticaNeueLTPro-Roman"/>
                <a:cs typeface="HelveticaNeueLTPro-Roman"/>
              </a:rPr>
              <a:t>tertiary </a:t>
            </a:r>
            <a:r>
              <a:rPr lang="en-GB" sz="806" spc="-8">
                <a:solidFill>
                  <a:srgbClr val="6D6E71"/>
                </a:solidFill>
                <a:latin typeface="HelveticaNeueLTPro-Roman"/>
                <a:cs typeface="HelveticaNeueLTPro-Roman"/>
              </a:rPr>
              <a:t>palette. </a:t>
            </a:r>
            <a:r>
              <a:rPr lang="en-GB" sz="806" spc="-4">
                <a:solidFill>
                  <a:srgbClr val="6D6E71"/>
                </a:solidFill>
                <a:latin typeface="HelveticaNeueLTPro-Roman"/>
                <a:cs typeface="HelveticaNeueLTPro-Roman"/>
              </a:rPr>
              <a:t>This </a:t>
            </a:r>
            <a:r>
              <a:rPr lang="en-GB" sz="806" spc="-8">
                <a:solidFill>
                  <a:srgbClr val="6D6E71"/>
                </a:solidFill>
                <a:latin typeface="HelveticaNeueLTPro-Roman"/>
                <a:cs typeface="HelveticaNeueLTPro-Roman"/>
              </a:rPr>
              <a:t>palette </a:t>
            </a:r>
            <a:r>
              <a:rPr lang="en-GB" sz="806" spc="-4">
                <a:solidFill>
                  <a:srgbClr val="6D6E71"/>
                </a:solidFill>
                <a:latin typeface="HelveticaNeueLTPro-Roman"/>
                <a:cs typeface="HelveticaNeueLTPro-Roman"/>
              </a:rPr>
              <a:t>is  designed </a:t>
            </a:r>
            <a:r>
              <a:rPr lang="en-GB" sz="806" spc="-12">
                <a:solidFill>
                  <a:srgbClr val="6D6E71"/>
                </a:solidFill>
                <a:latin typeface="HelveticaNeueLTPro-Roman"/>
                <a:cs typeface="HelveticaNeueLTPro-Roman"/>
              </a:rPr>
              <a:t>to </a:t>
            </a:r>
            <a:r>
              <a:rPr lang="en-GB" sz="806">
                <a:solidFill>
                  <a:srgbClr val="6D6E71"/>
                </a:solidFill>
                <a:latin typeface="HelveticaNeueLTPro-Roman"/>
                <a:cs typeface="HelveticaNeueLTPro-Roman"/>
              </a:rPr>
              <a:t>support </a:t>
            </a:r>
            <a:r>
              <a:rPr lang="en-GB" sz="806" spc="-8">
                <a:solidFill>
                  <a:srgbClr val="6D6E71"/>
                </a:solidFill>
                <a:latin typeface="HelveticaNeueLTPro-Roman"/>
                <a:cs typeface="HelveticaNeueLTPro-Roman"/>
              </a:rPr>
              <a:t>the </a:t>
            </a:r>
            <a:r>
              <a:rPr lang="en-GB" sz="806">
                <a:solidFill>
                  <a:srgbClr val="6D6E71"/>
                </a:solidFill>
                <a:latin typeface="HelveticaNeueLTPro-Roman"/>
                <a:cs typeface="HelveticaNeueLTPro-Roman"/>
              </a:rPr>
              <a:t>primary </a:t>
            </a:r>
            <a:r>
              <a:rPr lang="en-GB" sz="806" spc="-4">
                <a:solidFill>
                  <a:srgbClr val="6D6E71"/>
                </a:solidFill>
                <a:latin typeface="HelveticaNeueLTPro-Roman"/>
                <a:cs typeface="HelveticaNeueLTPro-Roman"/>
              </a:rPr>
              <a:t>colours. Ideal if </a:t>
            </a:r>
            <a:r>
              <a:rPr lang="en-GB" sz="806" spc="-8">
                <a:solidFill>
                  <a:srgbClr val="6D6E71"/>
                </a:solidFill>
                <a:latin typeface="HelveticaNeueLTPro-Roman"/>
                <a:cs typeface="HelveticaNeueLTPro-Roman"/>
              </a:rPr>
              <a:t>communication </a:t>
            </a:r>
            <a:r>
              <a:rPr lang="en-GB" sz="806">
                <a:solidFill>
                  <a:srgbClr val="6D6E71"/>
                </a:solidFill>
                <a:latin typeface="HelveticaNeueLTPro-Roman"/>
                <a:cs typeface="HelveticaNeueLTPro-Roman"/>
              </a:rPr>
              <a:t>needs further </a:t>
            </a:r>
            <a:r>
              <a:rPr lang="en-GB" sz="806" spc="-4">
                <a:solidFill>
                  <a:srgbClr val="6D6E71"/>
                </a:solidFill>
                <a:latin typeface="HelveticaNeueLTPro-Roman"/>
                <a:cs typeface="HelveticaNeueLTPro-Roman"/>
              </a:rPr>
              <a:t>stand out. </a:t>
            </a:r>
            <a:r>
              <a:rPr lang="en-GB" sz="806">
                <a:solidFill>
                  <a:srgbClr val="6D6E71"/>
                </a:solidFill>
                <a:latin typeface="HelveticaNeueLTPro-Roman"/>
                <a:cs typeface="HelveticaNeueLTPro-Roman"/>
              </a:rPr>
              <a:t>These </a:t>
            </a:r>
            <a:r>
              <a:rPr lang="en-GB" sz="806" spc="-4">
                <a:solidFill>
                  <a:srgbClr val="6D6E71"/>
                </a:solidFill>
                <a:latin typeface="HelveticaNeueLTPro-Roman"/>
                <a:cs typeface="HelveticaNeueLTPro-Roman"/>
              </a:rPr>
              <a:t>colours are also designed </a:t>
            </a:r>
            <a:r>
              <a:rPr lang="en-GB" sz="806" spc="-8">
                <a:solidFill>
                  <a:srgbClr val="6D6E71"/>
                </a:solidFill>
                <a:latin typeface="HelveticaNeueLTPro-Roman"/>
                <a:cs typeface="HelveticaNeueLTPro-Roman"/>
              </a:rPr>
              <a:t>with </a:t>
            </a:r>
            <a:r>
              <a:rPr lang="en-GB" sz="806">
                <a:solidFill>
                  <a:srgbClr val="6D6E71"/>
                </a:solidFill>
                <a:latin typeface="HelveticaNeueLTPro-Roman"/>
                <a:cs typeface="HelveticaNeueLTPro-Roman"/>
              </a:rPr>
              <a:t>charts </a:t>
            </a:r>
            <a:r>
              <a:rPr lang="en-GB" sz="806" spc="-4">
                <a:solidFill>
                  <a:srgbClr val="6D6E71"/>
                </a:solidFill>
                <a:latin typeface="HelveticaNeueLTPro-Roman"/>
                <a:cs typeface="HelveticaNeueLTPro-Roman"/>
              </a:rPr>
              <a:t>and colour </a:t>
            </a:r>
            <a:r>
              <a:rPr lang="en-GB" sz="806" spc="-8">
                <a:solidFill>
                  <a:srgbClr val="6D6E71"/>
                </a:solidFill>
                <a:latin typeface="HelveticaNeueLTPro-Roman"/>
                <a:cs typeface="HelveticaNeueLTPro-Roman"/>
              </a:rPr>
              <a:t>coordinating </a:t>
            </a:r>
            <a:r>
              <a:rPr lang="en-GB" sz="806" spc="-4">
                <a:solidFill>
                  <a:srgbClr val="6D6E71"/>
                </a:solidFill>
                <a:latin typeface="HelveticaNeueLTPro-Roman"/>
                <a:cs typeface="HelveticaNeueLTPro-Roman"/>
              </a:rPr>
              <a:t>in</a:t>
            </a:r>
            <a:r>
              <a:rPr lang="en-GB" sz="806" spc="8">
                <a:solidFill>
                  <a:srgbClr val="6D6E71"/>
                </a:solidFill>
                <a:latin typeface="HelveticaNeueLTPro-Roman"/>
                <a:cs typeface="HelveticaNeueLTPro-Roman"/>
              </a:rPr>
              <a:t> </a:t>
            </a:r>
            <a:r>
              <a:rPr lang="en-GB" sz="806" spc="-8">
                <a:solidFill>
                  <a:srgbClr val="6D6E71"/>
                </a:solidFill>
                <a:latin typeface="HelveticaNeueLTPro-Roman"/>
                <a:cs typeface="HelveticaNeueLTPro-Roman"/>
              </a:rPr>
              <a:t>mind.</a:t>
            </a:r>
          </a:p>
          <a:p>
            <a:pPr marL="10241" defTabSz="737372">
              <a:spcBef>
                <a:spcPts val="81"/>
              </a:spcBef>
            </a:pPr>
            <a:r>
              <a:rPr lang="en-GB" sz="968" b="1" spc="-4">
                <a:solidFill>
                  <a:srgbClr val="FFBF22"/>
                </a:solidFill>
                <a:latin typeface="HelveticaNeueLTPro-Hv"/>
                <a:cs typeface="HelveticaNeueLTPro-Hv"/>
              </a:rPr>
              <a:t>Note</a:t>
            </a:r>
            <a:endParaRPr lang="en-GB" sz="968">
              <a:solidFill>
                <a:srgbClr val="FFBF22"/>
              </a:solidFill>
              <a:latin typeface="HelveticaNeueLTPro-Hv"/>
              <a:cs typeface="HelveticaNeueLTPro-Hv"/>
            </a:endParaRPr>
          </a:p>
          <a:p>
            <a:pPr marL="10241" marR="4097" defTabSz="737372">
              <a:lnSpc>
                <a:spcPct val="125000"/>
              </a:lnSpc>
            </a:pPr>
            <a:r>
              <a:rPr lang="en-GB" sz="806" spc="-4">
                <a:solidFill>
                  <a:srgbClr val="6D6E71"/>
                </a:solidFill>
                <a:latin typeface="HelveticaNeueLTPro-Roman"/>
                <a:cs typeface="HelveticaNeueLTPro-Roman"/>
              </a:rPr>
              <a:t>When using </a:t>
            </a:r>
            <a:r>
              <a:rPr lang="en-GB" sz="806" spc="-8">
                <a:solidFill>
                  <a:srgbClr val="6D6E71"/>
                </a:solidFill>
                <a:latin typeface="HelveticaNeueLTPro-Roman"/>
                <a:cs typeface="HelveticaNeueLTPro-Roman"/>
              </a:rPr>
              <a:t>the </a:t>
            </a:r>
            <a:r>
              <a:rPr lang="en-GB" sz="806" spc="-4">
                <a:solidFill>
                  <a:srgbClr val="6D6E71"/>
                </a:solidFill>
                <a:latin typeface="HelveticaNeueLTPro-Roman"/>
                <a:cs typeface="HelveticaNeueLTPro-Roman"/>
              </a:rPr>
              <a:t>colour </a:t>
            </a:r>
            <a:r>
              <a:rPr lang="en-GB" sz="806" spc="-8">
                <a:solidFill>
                  <a:srgbClr val="6D6E71"/>
                </a:solidFill>
                <a:latin typeface="HelveticaNeueLTPro-Roman"/>
                <a:cs typeface="HelveticaNeueLTPro-Roman"/>
              </a:rPr>
              <a:t>palette, refer </a:t>
            </a:r>
            <a:r>
              <a:rPr lang="en-GB" sz="806" spc="-12">
                <a:solidFill>
                  <a:srgbClr val="6D6E71"/>
                </a:solidFill>
                <a:latin typeface="HelveticaNeueLTPro-Roman"/>
                <a:cs typeface="HelveticaNeueLTPro-Roman"/>
              </a:rPr>
              <a:t>to </a:t>
            </a:r>
            <a:r>
              <a:rPr lang="en-GB" sz="806" spc="-8">
                <a:solidFill>
                  <a:srgbClr val="6D6E71"/>
                </a:solidFill>
                <a:latin typeface="HelveticaNeueLTPro-Roman"/>
                <a:cs typeface="HelveticaNeueLTPro-Roman"/>
              </a:rPr>
              <a:t>the templates provided  </a:t>
            </a:r>
            <a:r>
              <a:rPr lang="en-GB" sz="806" spc="-4">
                <a:solidFill>
                  <a:srgbClr val="6D6E71"/>
                </a:solidFill>
                <a:latin typeface="HelveticaNeueLTPro-Roman"/>
                <a:cs typeface="HelveticaNeueLTPro-Roman"/>
              </a:rPr>
              <a:t>and </a:t>
            </a:r>
            <a:r>
              <a:rPr lang="en-GB" sz="806">
                <a:solidFill>
                  <a:srgbClr val="6D6E71"/>
                </a:solidFill>
                <a:latin typeface="HelveticaNeueLTPro-Roman"/>
                <a:cs typeface="HelveticaNeueLTPro-Roman"/>
              </a:rPr>
              <a:t>be </a:t>
            </a:r>
            <a:r>
              <a:rPr lang="en-GB" sz="806" spc="-8">
                <a:solidFill>
                  <a:srgbClr val="6D6E71"/>
                </a:solidFill>
                <a:latin typeface="HelveticaNeueLTPro-Roman"/>
                <a:cs typeface="HelveticaNeueLTPro-Roman"/>
              </a:rPr>
              <a:t>mindful of </a:t>
            </a:r>
            <a:r>
              <a:rPr lang="en-GB" sz="806" spc="-4">
                <a:solidFill>
                  <a:srgbClr val="6D6E71"/>
                </a:solidFill>
                <a:latin typeface="HelveticaNeueLTPro-Roman"/>
                <a:cs typeface="HelveticaNeueLTPro-Roman"/>
              </a:rPr>
              <a:t>using </a:t>
            </a:r>
            <a:r>
              <a:rPr lang="en-GB" sz="806" spc="-8">
                <a:solidFill>
                  <a:srgbClr val="6D6E71"/>
                </a:solidFill>
                <a:latin typeface="HelveticaNeueLTPro-Roman"/>
                <a:cs typeface="HelveticaNeueLTPro-Roman"/>
              </a:rPr>
              <a:t>too many </a:t>
            </a:r>
            <a:r>
              <a:rPr lang="en-GB" sz="806" spc="-4">
                <a:solidFill>
                  <a:srgbClr val="6D6E71"/>
                </a:solidFill>
                <a:latin typeface="HelveticaNeueLTPro-Roman"/>
                <a:cs typeface="HelveticaNeueLTPro-Roman"/>
              </a:rPr>
              <a:t>colours on one </a:t>
            </a:r>
            <a:br>
              <a:rPr lang="en-GB" sz="806" spc="-4">
                <a:solidFill>
                  <a:srgbClr val="6D6E71"/>
                </a:solidFill>
                <a:latin typeface="HelveticaNeueLTPro-Roman"/>
                <a:cs typeface="HelveticaNeueLTPro-Roman"/>
              </a:rPr>
            </a:br>
            <a:r>
              <a:rPr lang="en-GB" sz="806" spc="-4">
                <a:solidFill>
                  <a:srgbClr val="6D6E71"/>
                </a:solidFill>
                <a:latin typeface="HelveticaNeueLTPro-Roman"/>
                <a:cs typeface="HelveticaNeueLTPro-Roman"/>
              </a:rPr>
              <a:t>piece </a:t>
            </a:r>
            <a:r>
              <a:rPr lang="en-GB" sz="806" spc="-8">
                <a:solidFill>
                  <a:srgbClr val="6D6E71"/>
                </a:solidFill>
                <a:latin typeface="HelveticaNeueLTPro-Roman"/>
                <a:cs typeface="HelveticaNeueLTPro-Roman"/>
              </a:rPr>
              <a:t>of communication. </a:t>
            </a:r>
            <a:r>
              <a:rPr lang="en-GB" sz="806" spc="-12">
                <a:solidFill>
                  <a:srgbClr val="6D6E71"/>
                </a:solidFill>
                <a:latin typeface="HelveticaNeueLTPro-Roman"/>
                <a:cs typeface="HelveticaNeueLTPro-Roman"/>
              </a:rPr>
              <a:t>Make </a:t>
            </a:r>
            <a:r>
              <a:rPr lang="en-GB" sz="806" spc="-4">
                <a:solidFill>
                  <a:srgbClr val="6D6E71"/>
                </a:solidFill>
                <a:latin typeface="HelveticaNeueLTPro-Roman"/>
                <a:cs typeface="HelveticaNeueLTPro-Roman"/>
              </a:rPr>
              <a:t>sure </a:t>
            </a:r>
            <a:r>
              <a:rPr lang="en-GB" sz="806" spc="-8">
                <a:solidFill>
                  <a:srgbClr val="6D6E71"/>
                </a:solidFill>
                <a:latin typeface="HelveticaNeueLTPro-Roman"/>
                <a:cs typeface="HelveticaNeueLTPro-Roman"/>
              </a:rPr>
              <a:t>the copy </a:t>
            </a:r>
            <a:r>
              <a:rPr lang="en-GB" sz="806" spc="-4">
                <a:solidFill>
                  <a:srgbClr val="6D6E71"/>
                </a:solidFill>
                <a:latin typeface="HelveticaNeueLTPro-Roman"/>
                <a:cs typeface="HelveticaNeueLTPro-Roman"/>
              </a:rPr>
              <a:t>and </a:t>
            </a:r>
            <a:r>
              <a:rPr lang="en-GB" sz="806">
                <a:solidFill>
                  <a:srgbClr val="6D6E71"/>
                </a:solidFill>
                <a:latin typeface="HelveticaNeueLTPro-Roman"/>
                <a:cs typeface="HelveticaNeueLTPro-Roman"/>
              </a:rPr>
              <a:t>imagery </a:t>
            </a:r>
            <a:r>
              <a:rPr lang="en-GB" sz="806" spc="-4">
                <a:solidFill>
                  <a:srgbClr val="6D6E71"/>
                </a:solidFill>
                <a:latin typeface="HelveticaNeueLTPro-Roman"/>
                <a:cs typeface="HelveticaNeueLTPro-Roman"/>
              </a:rPr>
              <a:t>are </a:t>
            </a:r>
            <a:r>
              <a:rPr lang="en-GB" sz="806" spc="-8">
                <a:solidFill>
                  <a:srgbClr val="6D6E71"/>
                </a:solidFill>
                <a:latin typeface="HelveticaNeueLTPro-Roman"/>
                <a:cs typeface="HelveticaNeueLTPro-Roman"/>
              </a:rPr>
              <a:t>legible </a:t>
            </a:r>
            <a:r>
              <a:rPr lang="en-GB" sz="806" spc="-4">
                <a:solidFill>
                  <a:srgbClr val="6D6E71"/>
                </a:solidFill>
                <a:latin typeface="HelveticaNeueLTPro-Roman"/>
                <a:cs typeface="HelveticaNeueLTPro-Roman"/>
              </a:rPr>
              <a:t>and </a:t>
            </a:r>
            <a:r>
              <a:rPr lang="en-GB" sz="806" spc="-8">
                <a:solidFill>
                  <a:srgbClr val="6D6E71"/>
                </a:solidFill>
                <a:latin typeface="HelveticaNeueLTPro-Roman"/>
                <a:cs typeface="HelveticaNeueLTPro-Roman"/>
              </a:rPr>
              <a:t>that </a:t>
            </a:r>
            <a:r>
              <a:rPr lang="en-GB" sz="806" spc="-4">
                <a:solidFill>
                  <a:srgbClr val="6D6E71"/>
                </a:solidFill>
                <a:latin typeface="HelveticaNeueLTPro-Roman"/>
                <a:cs typeface="HelveticaNeueLTPro-Roman"/>
              </a:rPr>
              <a:t>colours are used</a:t>
            </a:r>
            <a:r>
              <a:rPr lang="en-GB" sz="806" spc="16">
                <a:solidFill>
                  <a:srgbClr val="6D6E71"/>
                </a:solidFill>
                <a:latin typeface="HelveticaNeueLTPro-Roman"/>
                <a:cs typeface="HelveticaNeueLTPro-Roman"/>
              </a:rPr>
              <a:t> </a:t>
            </a:r>
            <a:r>
              <a:rPr lang="en-GB" sz="806" spc="-12">
                <a:solidFill>
                  <a:srgbClr val="6D6E71"/>
                </a:solidFill>
                <a:latin typeface="HelveticaNeueLTPro-Roman"/>
                <a:cs typeface="HelveticaNeueLTPro-Roman"/>
              </a:rPr>
              <a:t>sparingly.</a:t>
            </a:r>
            <a:endParaRPr lang="en-GB" sz="806">
              <a:solidFill>
                <a:prstClr val="black"/>
              </a:solidFill>
              <a:latin typeface="HelveticaNeueLTPro-Roman"/>
              <a:cs typeface="HelveticaNeueLTPro-Roman"/>
            </a:endParaRPr>
          </a:p>
        </p:txBody>
      </p:sp>
      <p:sp>
        <p:nvSpPr>
          <p:cNvPr id="20" name="Rectangle 19">
            <a:extLst>
              <a:ext uri="{FF2B5EF4-FFF2-40B4-BE49-F238E27FC236}">
                <a16:creationId xmlns:a16="http://schemas.microsoft.com/office/drawing/2014/main" id="{1A785225-9A48-D846-BA65-07C0DF0D6E51}"/>
              </a:ext>
            </a:extLst>
          </p:cNvPr>
          <p:cNvSpPr/>
          <p:nvPr userDrawn="1"/>
        </p:nvSpPr>
        <p:spPr>
          <a:xfrm>
            <a:off x="6096000" y="1980046"/>
            <a:ext cx="579646" cy="216341"/>
          </a:xfrm>
          <a:prstGeom prst="rect">
            <a:avLst/>
          </a:prstGeom>
        </p:spPr>
        <p:txBody>
          <a:bodyPr wrap="none">
            <a:spAutoFit/>
          </a:bodyPr>
          <a:lstStyle/>
          <a:p>
            <a:pPr marL="10241" defTabSz="737372">
              <a:spcBef>
                <a:spcPts val="81"/>
              </a:spcBef>
            </a:pPr>
            <a:r>
              <a:rPr lang="en-GB" sz="806" b="1">
                <a:solidFill>
                  <a:srgbClr val="FFBF22"/>
                </a:solidFill>
                <a:latin typeface="HelveticaNeueLTPro-Hv"/>
                <a:cs typeface="HelveticaNeueLTPro-Hv"/>
              </a:rPr>
              <a:t>Primary</a:t>
            </a:r>
            <a:endParaRPr lang="en-GB" sz="806">
              <a:solidFill>
                <a:srgbClr val="FFBF22"/>
              </a:solidFill>
              <a:latin typeface="HelveticaNeueLTPro-Hv"/>
              <a:cs typeface="HelveticaNeueLTPro-Hv"/>
            </a:endParaRPr>
          </a:p>
        </p:txBody>
      </p:sp>
      <p:sp>
        <p:nvSpPr>
          <p:cNvPr id="21" name="Rectangle 20">
            <a:extLst>
              <a:ext uri="{FF2B5EF4-FFF2-40B4-BE49-F238E27FC236}">
                <a16:creationId xmlns:a16="http://schemas.microsoft.com/office/drawing/2014/main" id="{2D20D11B-5369-8A4D-B36F-6DC0DC12C1CF}"/>
              </a:ext>
            </a:extLst>
          </p:cNvPr>
          <p:cNvSpPr/>
          <p:nvPr userDrawn="1"/>
        </p:nvSpPr>
        <p:spPr>
          <a:xfrm>
            <a:off x="6105333" y="4801764"/>
            <a:ext cx="973985" cy="216341"/>
          </a:xfrm>
          <a:prstGeom prst="rect">
            <a:avLst/>
          </a:prstGeom>
        </p:spPr>
        <p:txBody>
          <a:bodyPr wrap="none">
            <a:spAutoFit/>
          </a:bodyPr>
          <a:lstStyle/>
          <a:p>
            <a:pPr marL="10241" defTabSz="737372">
              <a:spcBef>
                <a:spcPts val="81"/>
              </a:spcBef>
            </a:pPr>
            <a:r>
              <a:rPr lang="en-GB" sz="806" b="1">
                <a:solidFill>
                  <a:srgbClr val="FFBF22"/>
                </a:solidFill>
                <a:latin typeface="HelveticaNeueLTPro-Hv"/>
                <a:cs typeface="HelveticaNeueLTPro-Hv"/>
              </a:rPr>
              <a:t>Complementary</a:t>
            </a:r>
            <a:endParaRPr lang="en-GB" sz="806">
              <a:solidFill>
                <a:srgbClr val="FFBF22"/>
              </a:solidFill>
              <a:latin typeface="HelveticaNeueLTPro-Hv"/>
              <a:cs typeface="HelveticaNeueLTPro-Hv"/>
            </a:endParaRPr>
          </a:p>
        </p:txBody>
      </p:sp>
      <p:sp>
        <p:nvSpPr>
          <p:cNvPr id="22" name="Rectangle 21">
            <a:extLst>
              <a:ext uri="{FF2B5EF4-FFF2-40B4-BE49-F238E27FC236}">
                <a16:creationId xmlns:a16="http://schemas.microsoft.com/office/drawing/2014/main" id="{80EBBE67-735C-BC45-9397-22C2FACEDCE8}"/>
              </a:ext>
            </a:extLst>
          </p:cNvPr>
          <p:cNvSpPr/>
          <p:nvPr userDrawn="1"/>
        </p:nvSpPr>
        <p:spPr>
          <a:xfrm>
            <a:off x="8885405" y="1974306"/>
            <a:ext cx="973985" cy="216341"/>
          </a:xfrm>
          <a:prstGeom prst="rect">
            <a:avLst/>
          </a:prstGeom>
        </p:spPr>
        <p:txBody>
          <a:bodyPr wrap="none">
            <a:spAutoFit/>
          </a:bodyPr>
          <a:lstStyle/>
          <a:p>
            <a:pPr marL="10241" defTabSz="737372">
              <a:spcBef>
                <a:spcPts val="81"/>
              </a:spcBef>
            </a:pPr>
            <a:r>
              <a:rPr lang="en-GB" sz="806" b="1">
                <a:solidFill>
                  <a:srgbClr val="FFBF22"/>
                </a:solidFill>
                <a:latin typeface="HelveticaNeueLTPro-Hv"/>
                <a:cs typeface="HelveticaNeueLTPro-Hv"/>
              </a:rPr>
              <a:t>Complementary</a:t>
            </a:r>
            <a:endParaRPr lang="en-GB" sz="806">
              <a:solidFill>
                <a:srgbClr val="FFBF22"/>
              </a:solidFill>
              <a:latin typeface="HelveticaNeueLTPro-Hv"/>
              <a:cs typeface="HelveticaNeueLTPro-Hv"/>
            </a:endParaRPr>
          </a:p>
        </p:txBody>
      </p:sp>
      <p:sp>
        <p:nvSpPr>
          <p:cNvPr id="23" name="Title 2">
            <a:extLst>
              <a:ext uri="{FF2B5EF4-FFF2-40B4-BE49-F238E27FC236}">
                <a16:creationId xmlns:a16="http://schemas.microsoft.com/office/drawing/2014/main" id="{705249DA-C75A-454C-80D2-291C9ADA6187}"/>
              </a:ext>
            </a:extLst>
          </p:cNvPr>
          <p:cNvSpPr txBox="1">
            <a:spLocks/>
          </p:cNvSpPr>
          <p:nvPr userDrawn="1"/>
        </p:nvSpPr>
        <p:spPr>
          <a:xfrm>
            <a:off x="505619" y="1096912"/>
            <a:ext cx="3961895" cy="824764"/>
          </a:xfrm>
          <a:prstGeom prst="rect">
            <a:avLst/>
          </a:prstGeom>
        </p:spPr>
        <p:txBody>
          <a:bodyPr anchor="t"/>
          <a:lstStyle>
            <a:lvl1pPr algn="l" defTabSz="914377" rtl="0" eaLnBrk="1" latinLnBrk="0" hangingPunct="1">
              <a:lnSpc>
                <a:spcPct val="90000"/>
              </a:lnSpc>
              <a:spcBef>
                <a:spcPct val="0"/>
              </a:spcBef>
              <a:buNone/>
              <a:defRPr sz="4400" b="0" i="0" kern="120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pPr defTabSz="737354"/>
            <a:r>
              <a:rPr lang="en-GB" sz="3548">
                <a:latin typeface="Helvetica Neue LT Pro 55 Roman" panose="020B0604020202020204" pitchFamily="34" charset="77"/>
              </a:rPr>
              <a:t>Title Slide Header</a:t>
            </a:r>
          </a:p>
          <a:p>
            <a:pPr defTabSz="737354"/>
            <a:r>
              <a:rPr lang="en-US" sz="1129">
                <a:solidFill>
                  <a:prstClr val="black">
                    <a:lumMod val="65000"/>
                    <a:lumOff val="35000"/>
                  </a:prstClr>
                </a:solidFill>
                <a:latin typeface="Helvetica Neue LT Pro 55 Roman" panose="020B0604020202020204" pitchFamily="34" charset="77"/>
              </a:rPr>
              <a:t>Helvetica Neue Lt Pro – 44pt</a:t>
            </a:r>
          </a:p>
        </p:txBody>
      </p:sp>
      <p:sp>
        <p:nvSpPr>
          <p:cNvPr id="24" name="Text Placeholder 3">
            <a:extLst>
              <a:ext uri="{FF2B5EF4-FFF2-40B4-BE49-F238E27FC236}">
                <a16:creationId xmlns:a16="http://schemas.microsoft.com/office/drawing/2014/main" id="{897AA2E2-E1CF-3541-A4BF-B5E6E7D34363}"/>
              </a:ext>
            </a:extLst>
          </p:cNvPr>
          <p:cNvSpPr txBox="1">
            <a:spLocks/>
          </p:cNvSpPr>
          <p:nvPr userDrawn="1"/>
        </p:nvSpPr>
        <p:spPr>
          <a:xfrm>
            <a:off x="505620" y="2199132"/>
            <a:ext cx="4399855" cy="1827906"/>
          </a:xfrm>
          <a:prstGeom prst="rect">
            <a:avLst/>
          </a:prstGeom>
          <a:ln>
            <a:noFill/>
          </a:ln>
        </p:spPr>
        <p:txBody>
          <a:bodyPr/>
          <a:lstStyle>
            <a:lvl1pPr marL="0" indent="0" algn="l" defTabSz="914377" rtl="0" eaLnBrk="1" latinLnBrk="0" hangingPunct="1">
              <a:lnSpc>
                <a:spcPct val="90000"/>
              </a:lnSpc>
              <a:spcBef>
                <a:spcPts val="1000"/>
              </a:spcBef>
              <a:buFont typeface="Arial" panose="020B0604020202020204" pitchFamily="34" charset="0"/>
              <a:buNone/>
              <a:defRPr sz="1400" b="0" i="0" kern="1200">
                <a:solidFill>
                  <a:srgbClr val="FFBF22"/>
                </a:solidFill>
                <a:latin typeface="Helvetica Neue LT Std 45 Light" panose="020B0403020202020204" pitchFamily="34" charset="0"/>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b="0" i="0" kern="1200">
                <a:ln>
                  <a:noFill/>
                </a:ln>
                <a:solidFill>
                  <a:srgbClr val="E8BC28"/>
                </a:solidFill>
                <a:latin typeface="Helvetica Neue LT Std 45 Light" panose="020B0403020202020204" pitchFamily="34" charset="0"/>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4pPr>
            <a:lvl5pPr marL="1828755" indent="0" algn="l" defTabSz="914377" rtl="0" eaLnBrk="1" latinLnBrk="0" hangingPunct="1">
              <a:lnSpc>
                <a:spcPct val="90000"/>
              </a:lnSpc>
              <a:spcBef>
                <a:spcPts val="500"/>
              </a:spcBef>
              <a:buFont typeface="Arial" panose="020B0604020202020204" pitchFamily="34" charset="0"/>
              <a:buNone/>
              <a:defRPr sz="1800" b="0" i="0" kern="1200">
                <a:solidFill>
                  <a:schemeClr val="tx1"/>
                </a:solidFill>
                <a:latin typeface="Helvetica Neue LT Std 35 Thin" panose="020B0403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7354">
              <a:spcBef>
                <a:spcPts val="806"/>
              </a:spcBef>
              <a:defRPr/>
            </a:pPr>
            <a:r>
              <a:rPr lang="en-GB" sz="1290">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Lorem ipsum </a:t>
            </a:r>
            <a:r>
              <a:rPr lang="en-GB" sz="1290" err="1">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dolor</a:t>
            </a:r>
            <a:r>
              <a:rPr lang="en-GB" sz="1290">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 sit </a:t>
            </a:r>
            <a:r>
              <a:rPr lang="en-GB" sz="1290" err="1">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amet</a:t>
            </a:r>
            <a:r>
              <a:rPr lang="en-GB" sz="1290">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 </a:t>
            </a:r>
            <a:r>
              <a:rPr lang="en-GB" sz="1290" err="1">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consectetuer</a:t>
            </a:r>
            <a:r>
              <a:rPr lang="en-GB" sz="1290">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 </a:t>
            </a:r>
            <a:r>
              <a:rPr lang="en-GB" sz="1290" err="1">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adipiscing</a:t>
            </a:r>
            <a:r>
              <a:rPr lang="en-GB" sz="1290">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 elit. Maecenas porttitor congue massa. Fusce posuere, magna sed pulvinar ultricies, purus lectus malesuada libero, sit amet commodo magna eros quis </a:t>
            </a:r>
            <a:r>
              <a:rPr lang="en-GB" sz="1290" err="1">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urna</a:t>
            </a:r>
            <a:r>
              <a:rPr lang="en-GB" sz="1290">
                <a:solidFill>
                  <a:srgbClr val="000000">
                    <a:lumMod val="65000"/>
                    <a:lumOff val="35000"/>
                  </a:srgbClr>
                </a:solidFill>
                <a:latin typeface="Helvetica Neue LT Pro 65 Medium" panose="020B0604020202020204" pitchFamily="34" charset="77"/>
                <a:ea typeface="Helvetica Neue Medium" panose="02000503000000020004" pitchFamily="2" charset="0"/>
                <a:cs typeface="Helvetica Neue Medium" panose="02000503000000020004" pitchFamily="2" charset="0"/>
              </a:rPr>
              <a:t>.</a:t>
            </a:r>
          </a:p>
          <a:p>
            <a:pPr defTabSz="737354">
              <a:spcBef>
                <a:spcPts val="806"/>
              </a:spcBef>
              <a:defRPr/>
            </a:pPr>
            <a:r>
              <a:rPr lang="en-GB" sz="1290">
                <a:solidFill>
                  <a:srgbClr val="000000">
                    <a:lumMod val="65000"/>
                    <a:lumOff val="35000"/>
                  </a:srgbClr>
                </a:solidFill>
                <a:latin typeface="Helvetica Neue LT Pro 55 Roman" panose="020B0604020202020204" pitchFamily="34" charset="77"/>
              </a:rPr>
              <a:t>Lorem ipsum dolor sit amet, consectetuer adipiscing elit. Maecenas porttitor congue massa. Fusce posuere, magna sed pulvinar ultricies, purus lectus malesuada libero, sit amet commodo magna eros quis </a:t>
            </a:r>
            <a:r>
              <a:rPr lang="en-GB" sz="1290" err="1">
                <a:solidFill>
                  <a:srgbClr val="000000">
                    <a:lumMod val="65000"/>
                    <a:lumOff val="35000"/>
                  </a:srgbClr>
                </a:solidFill>
                <a:latin typeface="Helvetica Neue LT Pro 55 Roman" panose="020B0604020202020204" pitchFamily="34" charset="77"/>
              </a:rPr>
              <a:t>urna</a:t>
            </a:r>
            <a:r>
              <a:rPr lang="en-GB" sz="1290">
                <a:solidFill>
                  <a:srgbClr val="000000">
                    <a:lumMod val="65000"/>
                    <a:lumOff val="35000"/>
                  </a:srgbClr>
                </a:solidFill>
                <a:latin typeface="Helvetica Neue LT Pro 55 Roman" panose="020B0604020202020204" pitchFamily="34" charset="77"/>
              </a:rPr>
              <a:t>.</a:t>
            </a:r>
          </a:p>
          <a:p>
            <a:pPr defTabSz="737354">
              <a:spcBef>
                <a:spcPts val="806"/>
              </a:spcBef>
              <a:defRPr/>
            </a:pPr>
            <a:r>
              <a:rPr lang="en-GB" sz="1290">
                <a:latin typeface="Helvetica Neue LT Pro 55 Roman" panose="020B0604020202020204" pitchFamily="34" charset="77"/>
              </a:rPr>
              <a:t>Intro copy – Helvetica Neue LT Pro – 16pt </a:t>
            </a:r>
          </a:p>
          <a:p>
            <a:pPr defTabSz="737354">
              <a:spcBef>
                <a:spcPts val="806"/>
              </a:spcBef>
              <a:defRPr/>
            </a:pPr>
            <a:endParaRPr lang="en-GB" sz="1290">
              <a:solidFill>
                <a:srgbClr val="000000">
                  <a:lumMod val="65000"/>
                  <a:lumOff val="35000"/>
                </a:srgbClr>
              </a:solidFill>
              <a:latin typeface="Helvetica Neue LT Pro 55 Roman" panose="020B0604020202020204" pitchFamily="34" charset="77"/>
            </a:endParaRPr>
          </a:p>
        </p:txBody>
      </p:sp>
      <p:sp>
        <p:nvSpPr>
          <p:cNvPr id="25" name="Text Placeholder 4">
            <a:extLst>
              <a:ext uri="{FF2B5EF4-FFF2-40B4-BE49-F238E27FC236}">
                <a16:creationId xmlns:a16="http://schemas.microsoft.com/office/drawing/2014/main" id="{8E220FFE-5FDA-3849-836D-ACB2EF7024F9}"/>
              </a:ext>
            </a:extLst>
          </p:cNvPr>
          <p:cNvSpPr txBox="1">
            <a:spLocks/>
          </p:cNvSpPr>
          <p:nvPr userDrawn="1"/>
        </p:nvSpPr>
        <p:spPr>
          <a:xfrm>
            <a:off x="505620" y="4392704"/>
            <a:ext cx="4179168" cy="216972"/>
          </a:xfrm>
          <a:prstGeom prst="rect">
            <a:avLst/>
          </a:prstGeom>
          <a:ln>
            <a:noFill/>
          </a:ln>
        </p:spPr>
        <p:txBody>
          <a:bodyPr/>
          <a:lstStyle>
            <a:lvl1pPr marL="0" indent="0" algn="l" defTabSz="914377" rtl="0" eaLnBrk="1" latinLnBrk="0" hangingPunct="1">
              <a:lnSpc>
                <a:spcPct val="90000"/>
              </a:lnSpc>
              <a:spcBef>
                <a:spcPts val="1000"/>
              </a:spcBef>
              <a:buFont typeface="Arial" panose="020B0604020202020204" pitchFamily="34" charset="0"/>
              <a:buNone/>
              <a:defRPr sz="1200" b="1" i="1" kern="1200">
                <a:solidFill>
                  <a:srgbClr val="E75400"/>
                </a:solidFill>
                <a:latin typeface="Helvetica Neue LT Std 97 Black " panose="020B0604020202020204" pitchFamily="34" charset="0"/>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b="0" i="0" kern="1200">
                <a:ln>
                  <a:noFill/>
                </a:ln>
                <a:solidFill>
                  <a:srgbClr val="E8BC28"/>
                </a:solidFill>
                <a:latin typeface="Helvetica Neue LT Std 45 Light" panose="020B0403020202020204" pitchFamily="34" charset="0"/>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4pPr>
            <a:lvl5pPr marL="1828755" indent="0" algn="l" defTabSz="914377" rtl="0" eaLnBrk="1" latinLnBrk="0" hangingPunct="1">
              <a:lnSpc>
                <a:spcPct val="90000"/>
              </a:lnSpc>
              <a:spcBef>
                <a:spcPts val="500"/>
              </a:spcBef>
              <a:buFont typeface="Arial" panose="020B0604020202020204" pitchFamily="34" charset="0"/>
              <a:buNone/>
              <a:defRPr sz="1800" b="0" i="0" kern="1200">
                <a:solidFill>
                  <a:schemeClr val="tx1"/>
                </a:solidFill>
                <a:latin typeface="Helvetica Neue LT Std 35 Thin" panose="020B0403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7354">
              <a:spcBef>
                <a:spcPts val="806"/>
              </a:spcBef>
            </a:pPr>
            <a:r>
              <a:rPr lang="en-GB" sz="1290" b="0" i="0">
                <a:solidFill>
                  <a:srgbClr val="F26522"/>
                </a:solidFill>
                <a:latin typeface="Helvetica Neue LT Pro 55 Roman" panose="020B0604020202020204" pitchFamily="34" charset="77"/>
              </a:rPr>
              <a:t>Sub Header Copy Here – Helvetica Neue Lt Pro – 16pt</a:t>
            </a:r>
          </a:p>
          <a:p>
            <a:pPr defTabSz="737354">
              <a:spcBef>
                <a:spcPts val="806"/>
              </a:spcBef>
            </a:pPr>
            <a:endParaRPr lang="en-US" sz="1290" b="0" i="0">
              <a:latin typeface="Helvetica Neue LT Std 65 Medium" panose="020B0604020202020204" pitchFamily="34" charset="0"/>
            </a:endParaRPr>
          </a:p>
        </p:txBody>
      </p:sp>
      <p:sp>
        <p:nvSpPr>
          <p:cNvPr id="26" name="Text Placeholder 5">
            <a:extLst>
              <a:ext uri="{FF2B5EF4-FFF2-40B4-BE49-F238E27FC236}">
                <a16:creationId xmlns:a16="http://schemas.microsoft.com/office/drawing/2014/main" id="{7E28C139-CAD0-5C49-9F98-ED8F66B34D0B}"/>
              </a:ext>
            </a:extLst>
          </p:cNvPr>
          <p:cNvSpPr txBox="1">
            <a:spLocks/>
          </p:cNvSpPr>
          <p:nvPr userDrawn="1"/>
        </p:nvSpPr>
        <p:spPr>
          <a:xfrm>
            <a:off x="505619" y="4787365"/>
            <a:ext cx="4256373" cy="948457"/>
          </a:xfrm>
          <a:prstGeom prst="rect">
            <a:avLst/>
          </a:prstGeom>
          <a:ln>
            <a:noFill/>
          </a:ln>
        </p:spPr>
        <p:txBody>
          <a:bodyPr numCol="2"/>
          <a:lstStyle>
            <a:lvl1pPr marL="285750" indent="-285750" algn="l" defTabSz="914377" rtl="0" eaLnBrk="1" latinLnBrk="0" hangingPunct="1">
              <a:lnSpc>
                <a:spcPct val="90000"/>
              </a:lnSpc>
              <a:spcBef>
                <a:spcPts val="1000"/>
              </a:spcBef>
              <a:buFont typeface="Arial" panose="020B0604020202020204" pitchFamily="34" charset="0"/>
              <a:buChar char="•"/>
              <a:defRPr sz="1200" b="0" i="0" kern="1200">
                <a:solidFill>
                  <a:schemeClr val="tx1">
                    <a:lumMod val="65000"/>
                    <a:lumOff val="35000"/>
                  </a:schemeClr>
                </a:solidFill>
                <a:latin typeface="Helvetica Neue LT Std 45 Light" panose="020B0403020202020204" pitchFamily="34" charset="0"/>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b="0" i="0" kern="1200">
                <a:ln>
                  <a:noFill/>
                </a:ln>
                <a:solidFill>
                  <a:srgbClr val="E8BC28"/>
                </a:solidFill>
                <a:latin typeface="Helvetica Neue LT Std 45 Light" panose="020B0403020202020204" pitchFamily="34" charset="0"/>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b="0" i="0" kern="1200">
                <a:solidFill>
                  <a:srgbClr val="20201E"/>
                </a:solidFill>
                <a:latin typeface="Helvetica Neue LT Std 45 Light" panose="020B0403020202020204" pitchFamily="34" charset="0"/>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b="0" i="0" kern="1200">
                <a:solidFill>
                  <a:srgbClr val="20201E"/>
                </a:solidFill>
                <a:latin typeface="Helvetica Neue LT Std 45 Light" panose="020B0403020202020204" pitchFamily="34" charset="0"/>
                <a:ea typeface="+mn-ea"/>
                <a:cs typeface="+mn-cs"/>
              </a:defRPr>
            </a:lvl4pPr>
            <a:lvl5pPr marL="1828755" indent="0" algn="l" defTabSz="914377" rtl="0" eaLnBrk="1" latinLnBrk="0" hangingPunct="1">
              <a:lnSpc>
                <a:spcPct val="90000"/>
              </a:lnSpc>
              <a:spcBef>
                <a:spcPts val="500"/>
              </a:spcBef>
              <a:buFont typeface="Arial" panose="020B0604020202020204" pitchFamily="34" charset="0"/>
              <a:buNone/>
              <a:defRPr sz="1800" b="0" i="0" kern="1200">
                <a:solidFill>
                  <a:schemeClr val="tx1"/>
                </a:solidFill>
                <a:latin typeface="Helvetica Neue LT Std 35 Thin" panose="020B0403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429" indent="-230429" defTabSz="737354">
              <a:spcBef>
                <a:spcPts val="806"/>
              </a:spcBef>
            </a:pPr>
            <a:r>
              <a:rPr lang="en-US" sz="887">
                <a:solidFill>
                  <a:prstClr val="black">
                    <a:lumMod val="65000"/>
                    <a:lumOff val="35000"/>
                  </a:prstClr>
                </a:solidFill>
                <a:latin typeface="Helvetica Neue LT Pro 45 Light" panose="020B0403020202020204" pitchFamily="34" charset="77"/>
              </a:rPr>
              <a:t>Ab </a:t>
            </a:r>
            <a:r>
              <a:rPr lang="en-US" sz="887" err="1">
                <a:solidFill>
                  <a:prstClr val="black">
                    <a:lumMod val="65000"/>
                    <a:lumOff val="35000"/>
                  </a:prstClr>
                </a:solidFill>
                <a:latin typeface="Helvetica Neue LT Pro 45 Light" panose="020B0403020202020204" pitchFamily="34" charset="77"/>
              </a:rPr>
              <a:t>inis</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est</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aut</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voloriae</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Genesseria</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ipicatur</a:t>
            </a:r>
            <a:r>
              <a:rPr lang="en-US" sz="887">
                <a:solidFill>
                  <a:prstClr val="black">
                    <a:lumMod val="65000"/>
                    <a:lumOff val="35000"/>
                  </a:prstClr>
                </a:solidFill>
                <a:latin typeface="Helvetica Neue LT Pro 45 Light" panose="020B0403020202020204" pitchFamily="34" charset="77"/>
              </a:rPr>
              <a:t> ad </a:t>
            </a:r>
            <a:r>
              <a:rPr lang="en-US" sz="887" err="1">
                <a:solidFill>
                  <a:prstClr val="black">
                    <a:lumMod val="65000"/>
                    <a:lumOff val="35000"/>
                  </a:prstClr>
                </a:solidFill>
                <a:latin typeface="Helvetica Neue LT Pro 45 Light" panose="020B0403020202020204" pitchFamily="34" charset="77"/>
              </a:rPr>
              <a:t>quia</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dit</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eatur</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repudae</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doluptat</a:t>
            </a:r>
            <a:br>
              <a:rPr lang="en-GB" sz="887">
                <a:solidFill>
                  <a:srgbClr val="000000">
                    <a:lumMod val="65000"/>
                    <a:lumOff val="35000"/>
                  </a:srgbClr>
                </a:solidFill>
                <a:latin typeface="Helvetica Neue LT Pro 45 Light" panose="020B0403020202020204" pitchFamily="34" charset="77"/>
              </a:rPr>
            </a:br>
            <a:br>
              <a:rPr lang="en-GB" sz="887">
                <a:solidFill>
                  <a:srgbClr val="000000">
                    <a:lumMod val="65000"/>
                    <a:lumOff val="35000"/>
                  </a:srgbClr>
                </a:solidFill>
                <a:latin typeface="Helvetica Neue LT Pro 45 Light" panose="020B0403020202020204" pitchFamily="34" charset="77"/>
              </a:rPr>
            </a:br>
            <a:r>
              <a:rPr lang="en-US" sz="887">
                <a:solidFill>
                  <a:prstClr val="black">
                    <a:lumMod val="65000"/>
                    <a:lumOff val="35000"/>
                  </a:prstClr>
                </a:solidFill>
                <a:latin typeface="Helvetica Neue LT Pro 45 Light" panose="020B0403020202020204" pitchFamily="34" charset="77"/>
              </a:rPr>
              <a:t>Quid </a:t>
            </a:r>
            <a:r>
              <a:rPr lang="en-US" sz="887" err="1">
                <a:solidFill>
                  <a:prstClr val="black">
                    <a:lumMod val="65000"/>
                    <a:lumOff val="35000"/>
                  </a:prstClr>
                </a:solidFill>
                <a:latin typeface="Helvetica Neue LT Pro 45 Light" panose="020B0403020202020204" pitchFamily="34" charset="77"/>
              </a:rPr>
              <a:t>est</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sunti</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officiist</a:t>
            </a:r>
            <a:r>
              <a:rPr lang="en-US" sz="887">
                <a:solidFill>
                  <a:prstClr val="black">
                    <a:lumMod val="65000"/>
                    <a:lumOff val="35000"/>
                  </a:prstClr>
                </a:solidFill>
                <a:latin typeface="Helvetica Neue LT Pro 45 Light" panose="020B0403020202020204" pitchFamily="34" charset="77"/>
              </a:rPr>
              <a:t>, to </a:t>
            </a:r>
            <a:r>
              <a:rPr lang="en-US" sz="887" err="1">
                <a:solidFill>
                  <a:prstClr val="black">
                    <a:lumMod val="65000"/>
                    <a:lumOff val="35000"/>
                  </a:prstClr>
                </a:solidFill>
                <a:latin typeface="Helvetica Neue LT Pro 45 Light" panose="020B0403020202020204" pitchFamily="34" charset="77"/>
              </a:rPr>
              <a:t>volut</a:t>
            </a:r>
            <a:r>
              <a:rPr lang="en-US" sz="887">
                <a:solidFill>
                  <a:prstClr val="black">
                    <a:lumMod val="65000"/>
                    <a:lumOff val="35000"/>
                  </a:prstClr>
                </a:solidFill>
                <a:latin typeface="Helvetica Neue LT Pro 45 Light" panose="020B0403020202020204" pitchFamily="34" charset="77"/>
              </a:rPr>
              <a:t> </a:t>
            </a:r>
            <a:br>
              <a:rPr lang="en-US" sz="887">
                <a:solidFill>
                  <a:prstClr val="black">
                    <a:lumMod val="65000"/>
                    <a:lumOff val="35000"/>
                  </a:prstClr>
                </a:solidFill>
                <a:latin typeface="Helvetica Neue LT Pro 45 Light" panose="020B0403020202020204" pitchFamily="34" charset="77"/>
              </a:rPr>
            </a:br>
            <a:r>
              <a:rPr lang="en-US" sz="887" err="1">
                <a:solidFill>
                  <a:prstClr val="black">
                    <a:lumMod val="65000"/>
                    <a:lumOff val="35000"/>
                  </a:prstClr>
                </a:solidFill>
                <a:latin typeface="Helvetica Neue LT Pro 45 Light" panose="020B0403020202020204" pitchFamily="34" charset="77"/>
              </a:rPr>
              <a:t>aut</a:t>
            </a:r>
            <a:r>
              <a:rPr lang="en-US" sz="887">
                <a:solidFill>
                  <a:prstClr val="black">
                    <a:lumMod val="65000"/>
                    <a:lumOff val="35000"/>
                  </a:prstClr>
                </a:solidFill>
                <a:latin typeface="Helvetica Neue LT Pro 45 Light" panose="020B0403020202020204" pitchFamily="34" charset="77"/>
              </a:rPr>
              <a:t> et qui </a:t>
            </a:r>
          </a:p>
          <a:p>
            <a:pPr marL="230429" indent="-230429" defTabSz="737354">
              <a:spcBef>
                <a:spcPts val="806"/>
              </a:spcBef>
            </a:pPr>
            <a:r>
              <a:rPr lang="en-US" sz="887">
                <a:solidFill>
                  <a:prstClr val="black">
                    <a:lumMod val="65000"/>
                    <a:lumOff val="35000"/>
                  </a:prstClr>
                </a:solidFill>
                <a:latin typeface="Helvetica Neue LT Pro 45 Light" panose="020B0403020202020204" pitchFamily="34" charset="77"/>
              </a:rPr>
              <a:t>Quid </a:t>
            </a:r>
            <a:r>
              <a:rPr lang="en-US" sz="887" err="1">
                <a:solidFill>
                  <a:prstClr val="black">
                    <a:lumMod val="65000"/>
                    <a:lumOff val="35000"/>
                  </a:prstClr>
                </a:solidFill>
                <a:latin typeface="Helvetica Neue LT Pro 45 Light" panose="020B0403020202020204" pitchFamily="34" charset="77"/>
              </a:rPr>
              <a:t>est</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sunti</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officiist</a:t>
            </a:r>
            <a:r>
              <a:rPr lang="en-US" sz="887">
                <a:solidFill>
                  <a:prstClr val="black">
                    <a:lumMod val="65000"/>
                    <a:lumOff val="35000"/>
                  </a:prstClr>
                </a:solidFill>
                <a:latin typeface="Helvetica Neue LT Pro 45 Light" panose="020B0403020202020204" pitchFamily="34" charset="77"/>
              </a:rPr>
              <a:t>, to </a:t>
            </a:r>
            <a:r>
              <a:rPr lang="en-US" sz="887" err="1">
                <a:solidFill>
                  <a:prstClr val="black">
                    <a:lumMod val="65000"/>
                    <a:lumOff val="35000"/>
                  </a:prstClr>
                </a:solidFill>
                <a:latin typeface="Helvetica Neue LT Pro 45 Light" panose="020B0403020202020204" pitchFamily="34" charset="77"/>
              </a:rPr>
              <a:t>volut</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aut</a:t>
            </a:r>
            <a:r>
              <a:rPr lang="en-US" sz="887">
                <a:solidFill>
                  <a:prstClr val="black">
                    <a:lumMod val="65000"/>
                    <a:lumOff val="35000"/>
                  </a:prstClr>
                </a:solidFill>
                <a:latin typeface="Helvetica Neue LT Pro 45 Light" panose="020B0403020202020204" pitchFamily="34" charset="77"/>
              </a:rPr>
              <a:t> et qui </a:t>
            </a:r>
            <a:r>
              <a:rPr lang="en-US" sz="887" err="1">
                <a:solidFill>
                  <a:prstClr val="black">
                    <a:lumMod val="65000"/>
                    <a:lumOff val="35000"/>
                  </a:prstClr>
                </a:solidFill>
                <a:latin typeface="Helvetica Neue LT Pro 45 Light" panose="020B0403020202020204" pitchFamily="34" charset="77"/>
              </a:rPr>
              <a:t>dolupta</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cus</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velecti</a:t>
            </a:r>
            <a:r>
              <a:rPr lang="en-US" sz="887">
                <a:solidFill>
                  <a:prstClr val="black">
                    <a:lumMod val="65000"/>
                    <a:lumOff val="35000"/>
                  </a:prstClr>
                </a:solidFill>
                <a:latin typeface="Helvetica Neue LT Pro 45 Light" panose="020B0403020202020204" pitchFamily="34" charset="77"/>
              </a:rPr>
              <a:t> </a:t>
            </a:r>
            <a:r>
              <a:rPr lang="en-US" sz="887" err="1">
                <a:solidFill>
                  <a:prstClr val="black">
                    <a:lumMod val="65000"/>
                    <a:lumOff val="35000"/>
                  </a:prstClr>
                </a:solidFill>
                <a:latin typeface="Helvetica Neue LT Pro 45 Light" panose="020B0403020202020204" pitchFamily="34" charset="77"/>
              </a:rPr>
              <a:t>berios</a:t>
            </a:r>
            <a:r>
              <a:rPr lang="en-US" sz="887">
                <a:solidFill>
                  <a:prstClr val="black">
                    <a:lumMod val="65000"/>
                    <a:lumOff val="35000"/>
                  </a:prstClr>
                </a:solidFill>
                <a:latin typeface="Helvetica Neue LT Pro 45 Light" panose="020B0403020202020204" pitchFamily="34" charset="77"/>
              </a:rPr>
              <a:t> se </a:t>
            </a:r>
            <a:r>
              <a:rPr lang="en-US" sz="887" err="1">
                <a:solidFill>
                  <a:prstClr val="black">
                    <a:lumMod val="65000"/>
                    <a:lumOff val="35000"/>
                  </a:prstClr>
                </a:solidFill>
                <a:latin typeface="Helvetica Neue LT Pro 45 Light" panose="020B0403020202020204" pitchFamily="34" charset="77"/>
              </a:rPr>
              <a:t>laborporitio</a:t>
            </a:r>
            <a:endParaRPr lang="en-US" sz="887">
              <a:solidFill>
                <a:prstClr val="black">
                  <a:lumMod val="65000"/>
                  <a:lumOff val="35000"/>
                </a:prstClr>
              </a:solidFill>
              <a:latin typeface="Helvetica Neue LT Pro 45 Light" panose="020B0403020202020204" pitchFamily="34" charset="77"/>
            </a:endParaRPr>
          </a:p>
          <a:p>
            <a:pPr marL="230429" indent="-230429" defTabSz="737354">
              <a:spcBef>
                <a:spcPts val="806"/>
              </a:spcBef>
            </a:pPr>
            <a:r>
              <a:rPr lang="en-US" sz="1129">
                <a:solidFill>
                  <a:srgbClr val="000000">
                    <a:lumMod val="65000"/>
                    <a:lumOff val="35000"/>
                  </a:srgbClr>
                </a:solidFill>
                <a:latin typeface="Helvetica Neue LT Pro 45 Light" panose="020B0403020202020204" pitchFamily="34" charset="77"/>
              </a:rPr>
              <a:t>Body Copy – </a:t>
            </a:r>
            <a:br>
              <a:rPr lang="en-US" sz="1129">
                <a:solidFill>
                  <a:srgbClr val="000000">
                    <a:lumMod val="65000"/>
                    <a:lumOff val="35000"/>
                  </a:srgbClr>
                </a:solidFill>
                <a:latin typeface="Helvetica Neue LT Pro 45 Light" panose="020B0403020202020204" pitchFamily="34" charset="77"/>
              </a:rPr>
            </a:br>
            <a:r>
              <a:rPr lang="en-US" sz="1129" err="1">
                <a:solidFill>
                  <a:srgbClr val="000000">
                    <a:lumMod val="65000"/>
                    <a:lumOff val="35000"/>
                  </a:srgbClr>
                </a:solidFill>
                <a:latin typeface="Helvetica Neue LT Pro 45 Light" panose="020B0403020202020204" pitchFamily="34" charset="77"/>
              </a:rPr>
              <a:t>Hevetica</a:t>
            </a:r>
            <a:r>
              <a:rPr lang="en-US" sz="1129">
                <a:solidFill>
                  <a:srgbClr val="000000">
                    <a:lumMod val="65000"/>
                    <a:lumOff val="35000"/>
                  </a:srgbClr>
                </a:solidFill>
                <a:latin typeface="Helvetica Neue LT Pro 45 Light" panose="020B0403020202020204" pitchFamily="34" charset="77"/>
              </a:rPr>
              <a:t> Neue Lt Pro – 14pt</a:t>
            </a:r>
          </a:p>
        </p:txBody>
      </p:sp>
      <p:sp>
        <p:nvSpPr>
          <p:cNvPr id="27" name="Title 1">
            <a:extLst>
              <a:ext uri="{FF2B5EF4-FFF2-40B4-BE49-F238E27FC236}">
                <a16:creationId xmlns:a16="http://schemas.microsoft.com/office/drawing/2014/main" id="{D4A9DA12-082B-A34C-8468-11587E48967B}"/>
              </a:ext>
            </a:extLst>
          </p:cNvPr>
          <p:cNvSpPr txBox="1">
            <a:spLocks/>
          </p:cNvSpPr>
          <p:nvPr userDrawn="1"/>
        </p:nvSpPr>
        <p:spPr>
          <a:xfrm>
            <a:off x="464341" y="282971"/>
            <a:ext cx="3914022" cy="390715"/>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defTabSz="737354"/>
            <a:r>
              <a:rPr lang="en-US" sz="1613">
                <a:solidFill>
                  <a:prstClr val="black">
                    <a:lumMod val="65000"/>
                    <a:lumOff val="35000"/>
                  </a:prstClr>
                </a:solidFill>
                <a:latin typeface="Helvetica Neue LT Std 65 Medium" panose="020B0604020202020204" pitchFamily="34" charset="0"/>
              </a:rPr>
              <a:t>PowerPoint Template Guide</a:t>
            </a:r>
          </a:p>
        </p:txBody>
      </p:sp>
    </p:spTree>
    <p:extLst>
      <p:ext uri="{BB962C8B-B14F-4D97-AF65-F5344CB8AC3E}">
        <p14:creationId xmlns:p14="http://schemas.microsoft.com/office/powerpoint/2010/main" val="25680268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FFACF0BA-FCB8-2D4A-9836-FD816C771AFC}"/>
              </a:ext>
            </a:extLst>
          </p:cNvPr>
          <p:cNvPicPr>
            <a:picLocks noChangeAspect="1"/>
          </p:cNvPicPr>
          <p:nvPr userDrawn="1"/>
        </p:nvPicPr>
        <p:blipFill>
          <a:blip r:embed="rId2"/>
          <a:srcRect/>
          <a:stretch/>
        </p:blipFill>
        <p:spPr>
          <a:xfrm>
            <a:off x="0" y="3363"/>
            <a:ext cx="12192000" cy="6858000"/>
          </a:xfrm>
          <a:prstGeom prst="rect">
            <a:avLst/>
          </a:prstGeom>
        </p:spPr>
      </p:pic>
      <p:pic>
        <p:nvPicPr>
          <p:cNvPr id="4" name="Picture 3">
            <a:extLst>
              <a:ext uri="{FF2B5EF4-FFF2-40B4-BE49-F238E27FC236}">
                <a16:creationId xmlns:a16="http://schemas.microsoft.com/office/drawing/2014/main" id="{D31E50F2-9DE1-2E46-9E9D-F3A789C485F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6248400"/>
            <a:ext cx="12192000" cy="609600"/>
          </a:xfrm>
          <a:prstGeom prst="rect">
            <a:avLst/>
          </a:prstGeom>
        </p:spPr>
      </p:pic>
    </p:spTree>
    <p:extLst>
      <p:ext uri="{BB962C8B-B14F-4D97-AF65-F5344CB8AC3E}">
        <p14:creationId xmlns:p14="http://schemas.microsoft.com/office/powerpoint/2010/main" val="543313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B337-ED78-4DC8-9025-CCF8D622B8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D294BD-F050-41EB-8DB6-697406791A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E94E76-8BDA-4B25-8BC6-DBF6DBA664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933F67-D2B6-4F35-AE41-5EA89E9A7849}"/>
              </a:ext>
            </a:extLst>
          </p:cNvPr>
          <p:cNvSpPr>
            <a:spLocks noGrp="1"/>
          </p:cNvSpPr>
          <p:nvPr>
            <p:ph type="dt" sz="half" idx="10"/>
          </p:nvPr>
        </p:nvSpPr>
        <p:spPr/>
        <p:txBody>
          <a:bodyPr/>
          <a:lstStyle/>
          <a:p>
            <a:fld id="{35DAAEA3-C89A-4FCB-9248-77CBB5821A84}" type="datetime1">
              <a:rPr lang="en-US" smtClean="0"/>
              <a:t>1/27/2021</a:t>
            </a:fld>
            <a:endParaRPr lang="en-US"/>
          </a:p>
        </p:txBody>
      </p:sp>
      <p:sp>
        <p:nvSpPr>
          <p:cNvPr id="6" name="Footer Placeholder 5">
            <a:extLst>
              <a:ext uri="{FF2B5EF4-FFF2-40B4-BE49-F238E27FC236}">
                <a16:creationId xmlns:a16="http://schemas.microsoft.com/office/drawing/2014/main" id="{37343304-7082-4CFC-B0FA-8C042AE590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55B7ED-0338-4768-98B5-EA3FB8555C08}"/>
              </a:ext>
            </a:extLst>
          </p:cNvPr>
          <p:cNvSpPr>
            <a:spLocks noGrp="1"/>
          </p:cNvSpPr>
          <p:nvPr>
            <p:ph type="sldNum" sz="quarter" idx="12"/>
          </p:nvPr>
        </p:nvSpPr>
        <p:spPr/>
        <p:txBody>
          <a:bodyPr/>
          <a:lstStyle/>
          <a:p>
            <a:fld id="{400C673C-0387-40F2-AFDB-FDE25F3C02A5}" type="slidenum">
              <a:rPr lang="en-US" smtClean="0"/>
              <a:t>‹#›</a:t>
            </a:fld>
            <a:endParaRPr lang="en-US"/>
          </a:p>
        </p:txBody>
      </p:sp>
    </p:spTree>
    <p:extLst>
      <p:ext uri="{BB962C8B-B14F-4D97-AF65-F5344CB8AC3E}">
        <p14:creationId xmlns:p14="http://schemas.microsoft.com/office/powerpoint/2010/main" val="2561674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822B-4360-F14B-B55B-2D0306F62B4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D06DA2E-B613-4946-ADEE-C88A4A240F25}"/>
              </a:ext>
            </a:extLst>
          </p:cNvPr>
          <p:cNvSpPr>
            <a:spLocks noGrp="1"/>
          </p:cNvSpPr>
          <p:nvPr>
            <p:ph type="subTitle" idx="1"/>
          </p:nvPr>
        </p:nvSpPr>
        <p:spPr>
          <a:xfrm>
            <a:off x="1524000" y="3602038"/>
            <a:ext cx="9144000" cy="36933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431F407-3692-3745-BFFA-A0BF309C9C1C}"/>
              </a:ext>
            </a:extLst>
          </p:cNvPr>
          <p:cNvSpPr>
            <a:spLocks noGrp="1"/>
          </p:cNvSpPr>
          <p:nvPr>
            <p:ph type="dt" sz="half" idx="10"/>
          </p:nvPr>
        </p:nvSpPr>
        <p:spPr/>
        <p:txBody>
          <a:bodyPr/>
          <a:lstStyle/>
          <a:p>
            <a:fld id="{F0472855-6269-49D5-B6AA-1D4802D35B80}" type="datetime1">
              <a:rPr lang="en-US" smtClean="0"/>
              <a:t>1/27/2021</a:t>
            </a:fld>
            <a:endParaRPr lang="en-US"/>
          </a:p>
        </p:txBody>
      </p:sp>
      <p:sp>
        <p:nvSpPr>
          <p:cNvPr id="5" name="Footer Placeholder 4">
            <a:extLst>
              <a:ext uri="{FF2B5EF4-FFF2-40B4-BE49-F238E27FC236}">
                <a16:creationId xmlns:a16="http://schemas.microsoft.com/office/drawing/2014/main" id="{7315F847-ADB5-6242-B858-2FB18E606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47029A-908F-FD48-9A26-2DE4D38498AD}"/>
              </a:ext>
            </a:extLst>
          </p:cNvPr>
          <p:cNvSpPr>
            <a:spLocks noGrp="1"/>
          </p:cNvSpPr>
          <p:nvPr>
            <p:ph type="sldNum" sz="quarter" idx="12"/>
          </p:nvPr>
        </p:nvSpPr>
        <p:spPr/>
        <p:txBody>
          <a:bodyPr/>
          <a:lstStyle/>
          <a:p>
            <a:fld id="{15227484-AE73-8842-A104-636AE1E6D574}" type="slidenum">
              <a:rPr lang="en-US" smtClean="0"/>
              <a:t>‹#›</a:t>
            </a:fld>
            <a:endParaRPr lang="en-US"/>
          </a:p>
        </p:txBody>
      </p:sp>
    </p:spTree>
    <p:extLst>
      <p:ext uri="{BB962C8B-B14F-4D97-AF65-F5344CB8AC3E}">
        <p14:creationId xmlns:p14="http://schemas.microsoft.com/office/powerpoint/2010/main" val="8180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204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64" r:id="rId4"/>
    <p:sldLayoutId id="2147483665" r:id="rId5"/>
    <p:sldLayoutId id="2147483666" r:id="rId6"/>
    <p:sldLayoutId id="2147483667" r:id="rId7"/>
    <p:sldLayoutId id="2147483674" r:id="rId8"/>
    <p:sldLayoutId id="2147483686" r:id="rId9"/>
    <p:sldLayoutId id="2147483675" r:id="rId10"/>
    <p:sldLayoutId id="2147483676" r:id="rId11"/>
    <p:sldLayoutId id="2147483684" r:id="rId12"/>
    <p:sldLayoutId id="2147483677" r:id="rId13"/>
    <p:sldLayoutId id="2147483681" r:id="rId14"/>
    <p:sldLayoutId id="2147483687" r:id="rId15"/>
    <p:sldLayoutId id="2147483683" r:id="rId16"/>
    <p:sldLayoutId id="2147483685" r:id="rId17"/>
    <p:sldLayoutId id="2147483682" r:id="rId18"/>
    <p:sldLayoutId id="2147483706" r:id="rId19"/>
    <p:sldLayoutId id="2147483680" r:id="rId20"/>
    <p:sldLayoutId id="2147483690" r:id="rId21"/>
    <p:sldLayoutId id="2147483691" r:id="rId22"/>
    <p:sldLayoutId id="2147483688" r:id="rId23"/>
    <p:sldLayoutId id="2147483678" r:id="rId24"/>
    <p:sldLayoutId id="2147483679" r:id="rId25"/>
    <p:sldLayoutId id="2147483705" r:id="rId26"/>
    <p:sldLayoutId id="2147483693" r:id="rId27"/>
    <p:sldLayoutId id="2147483707" r:id="rId28"/>
    <p:sldLayoutId id="2147483708" r:id="rId29"/>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26C1-ACA5-C94A-BE68-7EE271039527}"/>
              </a:ext>
            </a:extLst>
          </p:cNvPr>
          <p:cNvSpPr>
            <a:spLocks noGrp="1"/>
          </p:cNvSpPr>
          <p:nvPr>
            <p:ph type="ctrTitle"/>
          </p:nvPr>
        </p:nvSpPr>
        <p:spPr>
          <a:xfrm>
            <a:off x="1524000" y="1122363"/>
            <a:ext cx="9144000" cy="2387600"/>
          </a:xfrm>
        </p:spPr>
        <p:txBody>
          <a:bodyPr/>
          <a:lstStyle/>
          <a:p>
            <a:endParaRPr lang="en-US"/>
          </a:p>
        </p:txBody>
      </p:sp>
      <p:sp>
        <p:nvSpPr>
          <p:cNvPr id="3" name="Subtitle 2">
            <a:extLst>
              <a:ext uri="{FF2B5EF4-FFF2-40B4-BE49-F238E27FC236}">
                <a16:creationId xmlns:a16="http://schemas.microsoft.com/office/drawing/2014/main" id="{0AFC1260-8591-744B-B71C-21841EA2D2FF}"/>
              </a:ext>
            </a:extLst>
          </p:cNvPr>
          <p:cNvSpPr>
            <a:spLocks noGrp="1"/>
          </p:cNvSpPr>
          <p:nvPr>
            <p:ph type="subTitle" idx="1"/>
          </p:nvPr>
        </p:nvSpPr>
        <p:spPr>
          <a:xfrm>
            <a:off x="1524000" y="3602038"/>
            <a:ext cx="9144000" cy="369332"/>
          </a:xfrm>
        </p:spPr>
        <p:txBody>
          <a:bodyPr/>
          <a:lstStyle/>
          <a:p>
            <a:endParaRPr lang="en-US"/>
          </a:p>
        </p:txBody>
      </p:sp>
      <p:pic>
        <p:nvPicPr>
          <p:cNvPr id="4" name="Picture 3">
            <a:extLst>
              <a:ext uri="{FF2B5EF4-FFF2-40B4-BE49-F238E27FC236}">
                <a16:creationId xmlns:a16="http://schemas.microsoft.com/office/drawing/2014/main" id="{CB398753-023B-8843-BAB6-208DDF7743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317"/>
            <a:ext cx="12192000" cy="6858000"/>
          </a:xfrm>
          <a:prstGeom prst="rect">
            <a:avLst/>
          </a:prstGeom>
        </p:spPr>
      </p:pic>
      <p:sp>
        <p:nvSpPr>
          <p:cNvPr id="5" name="Text Placeholder 13">
            <a:extLst>
              <a:ext uri="{FF2B5EF4-FFF2-40B4-BE49-F238E27FC236}">
                <a16:creationId xmlns:a16="http://schemas.microsoft.com/office/drawing/2014/main" id="{FA63948A-998C-8341-9F41-20495EAF223D}"/>
              </a:ext>
            </a:extLst>
          </p:cNvPr>
          <p:cNvSpPr txBox="1">
            <a:spLocks/>
          </p:cNvSpPr>
          <p:nvPr/>
        </p:nvSpPr>
        <p:spPr>
          <a:xfrm>
            <a:off x="973797" y="2034235"/>
            <a:ext cx="3645339" cy="1655763"/>
          </a:xfrm>
          <a:prstGeom prst="rect">
            <a:avLst/>
          </a:prstGeom>
        </p:spPr>
        <p:txBody>
          <a:bodyPr vert="horz" lIns="91440" tIns="45720" rIns="91440" bIns="45720" rtlCol="0" anchor="ctr"/>
          <a:lstStyle>
            <a:defPPr>
              <a:defRPr lang="en-US"/>
            </a:defPPr>
            <a:lvl1pPr marL="0" indent="0" algn="l" defTabSz="914400" rtl="0" eaLnBrk="1" latinLnBrk="0" hangingPunct="1">
              <a:buNone/>
              <a:defRPr sz="3600" b="0" i="0" kern="1200">
                <a:solidFill>
                  <a:srgbClr val="FFCE2C"/>
                </a:solidFill>
                <a:latin typeface="Helvetica Neue LT Std 65 Medium" panose="020B0604020202020204" pitchFamily="34" charset="0"/>
                <a:ea typeface="+mn-ea"/>
                <a:cs typeface="+mn-cs"/>
              </a:defRPr>
            </a:lvl1pPr>
            <a:lvl2pPr marL="457189" indent="0" algn="l" defTabSz="914400" rtl="0" eaLnBrk="1" latinLnBrk="0" hangingPunct="1">
              <a:buNone/>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FFC000"/>
              </a:solidFill>
            </a:endParaRPr>
          </a:p>
        </p:txBody>
      </p:sp>
      <p:pic>
        <p:nvPicPr>
          <p:cNvPr id="6" name="Picture 5">
            <a:extLst>
              <a:ext uri="{FF2B5EF4-FFF2-40B4-BE49-F238E27FC236}">
                <a16:creationId xmlns:a16="http://schemas.microsoft.com/office/drawing/2014/main" id="{94CAC7FE-36A4-47E1-B31E-79A9E8A762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893895"/>
            <a:ext cx="12192000" cy="1041400"/>
          </a:xfrm>
          <a:prstGeom prst="rect">
            <a:avLst/>
          </a:prstGeom>
        </p:spPr>
      </p:pic>
      <p:sp>
        <p:nvSpPr>
          <p:cNvPr id="7" name="TextBox 6">
            <a:extLst>
              <a:ext uri="{FF2B5EF4-FFF2-40B4-BE49-F238E27FC236}">
                <a16:creationId xmlns:a16="http://schemas.microsoft.com/office/drawing/2014/main" id="{2755DBEC-0E2D-45E4-AD4B-8298DBC2501E}"/>
              </a:ext>
            </a:extLst>
          </p:cNvPr>
          <p:cNvSpPr txBox="1"/>
          <p:nvPr/>
        </p:nvSpPr>
        <p:spPr>
          <a:xfrm>
            <a:off x="118707" y="1621651"/>
            <a:ext cx="5788797" cy="5509200"/>
          </a:xfrm>
          <a:prstGeom prst="rect">
            <a:avLst/>
          </a:prstGeom>
          <a:noFill/>
        </p:spPr>
        <p:txBody>
          <a:bodyPr wrap="square" rtlCol="0">
            <a:spAutoFit/>
          </a:bodyPr>
          <a:lstStyle/>
          <a:p>
            <a:r>
              <a:rPr lang="en-US" sz="3200" b="1" dirty="0">
                <a:solidFill>
                  <a:srgbClr val="FFC000"/>
                </a:solidFill>
                <a:effectLst>
                  <a:outerShdw blurRad="38100" dist="38100" dir="2700000" algn="tl">
                    <a:srgbClr val="000000">
                      <a:alpha val="43137"/>
                    </a:srgbClr>
                  </a:outerShdw>
                </a:effectLst>
                <a:latin typeface="Helvetica Neue Light" panose="02000403000000020004"/>
              </a:rPr>
              <a:t>UK’s analysis in planning for offshore network to meet clean energy goals</a:t>
            </a:r>
          </a:p>
          <a:p>
            <a:endParaRPr lang="en-US" sz="3200" b="1" dirty="0">
              <a:solidFill>
                <a:srgbClr val="FFC000"/>
              </a:solidFill>
              <a:effectLst>
                <a:outerShdw blurRad="38100" dist="38100" dir="2700000" algn="tl">
                  <a:srgbClr val="000000">
                    <a:alpha val="43137"/>
                  </a:srgbClr>
                </a:outerShdw>
              </a:effectLst>
              <a:latin typeface="Helvetica Neue Light" panose="02000403000000020004"/>
            </a:endParaRPr>
          </a:p>
          <a:p>
            <a:r>
              <a:rPr lang="en-US" sz="3200" b="1" dirty="0">
                <a:solidFill>
                  <a:srgbClr val="FFC000"/>
                </a:solidFill>
                <a:effectLst>
                  <a:outerShdw blurRad="38100" dist="38100" dir="2700000" algn="tl">
                    <a:srgbClr val="000000">
                      <a:alpha val="43137"/>
                    </a:srgbClr>
                  </a:outerShdw>
                </a:effectLst>
                <a:latin typeface="Helvetica Neue Light" panose="02000403000000020004"/>
              </a:rPr>
              <a:t>Dr. Biljana </a:t>
            </a:r>
            <a:r>
              <a:rPr lang="en-US" sz="3200" b="1" dirty="0" err="1">
                <a:solidFill>
                  <a:srgbClr val="FFC000"/>
                </a:solidFill>
                <a:effectLst>
                  <a:outerShdw blurRad="38100" dist="38100" dir="2700000" algn="tl">
                    <a:srgbClr val="000000">
                      <a:alpha val="43137"/>
                    </a:srgbClr>
                  </a:outerShdw>
                </a:effectLst>
                <a:latin typeface="Helvetica Neue Light" panose="02000403000000020004"/>
              </a:rPr>
              <a:t>Stojkovska</a:t>
            </a:r>
            <a:endParaRPr lang="en-US" sz="3200" b="1" dirty="0">
              <a:solidFill>
                <a:srgbClr val="FFC000"/>
              </a:solidFill>
              <a:effectLst>
                <a:outerShdw blurRad="38100" dist="38100" dir="2700000" algn="tl">
                  <a:srgbClr val="000000">
                    <a:alpha val="43137"/>
                  </a:srgbClr>
                </a:outerShdw>
              </a:effectLst>
              <a:latin typeface="Helvetica Neue Light" panose="02000403000000020004"/>
            </a:endParaRPr>
          </a:p>
          <a:p>
            <a:endParaRPr lang="en-US" sz="3200" b="1" dirty="0">
              <a:solidFill>
                <a:srgbClr val="FFC000"/>
              </a:solidFill>
              <a:effectLst>
                <a:outerShdw blurRad="38100" dist="38100" dir="2700000" algn="tl">
                  <a:srgbClr val="000000">
                    <a:alpha val="43137"/>
                  </a:srgbClr>
                </a:outerShdw>
              </a:effectLst>
              <a:latin typeface="Helvetica Neue Light" panose="02000403000000020004"/>
            </a:endParaRPr>
          </a:p>
          <a:p>
            <a:r>
              <a:rPr lang="en-US" sz="3200" b="1" i="1" dirty="0">
                <a:solidFill>
                  <a:srgbClr val="FFC000"/>
                </a:solidFill>
                <a:effectLst>
                  <a:outerShdw blurRad="38100" dist="38100" dir="2700000" algn="tl">
                    <a:srgbClr val="000000">
                      <a:alpha val="43137"/>
                    </a:srgbClr>
                  </a:outerShdw>
                </a:effectLst>
                <a:latin typeface="Helvetica Neue Light" panose="02000403000000020004"/>
              </a:rPr>
              <a:t>Transmission Planning Technical Conference</a:t>
            </a:r>
          </a:p>
          <a:p>
            <a:r>
              <a:rPr lang="en-US" sz="3200" b="1" i="1" dirty="0">
                <a:solidFill>
                  <a:srgbClr val="FFC000"/>
                </a:solidFill>
                <a:effectLst>
                  <a:outerShdw blurRad="38100" dist="38100" dir="2700000" algn="tl">
                    <a:srgbClr val="000000">
                      <a:alpha val="43137"/>
                    </a:srgbClr>
                  </a:outerShdw>
                </a:effectLst>
                <a:latin typeface="Helvetica Neue Light" panose="02000403000000020004"/>
              </a:rPr>
              <a:t>02 February 2021</a:t>
            </a:r>
          </a:p>
          <a:p>
            <a:endParaRPr lang="en-GB" sz="3200" b="1" dirty="0">
              <a:solidFill>
                <a:schemeClr val="accent4"/>
              </a:solidFill>
            </a:endParaRPr>
          </a:p>
          <a:p>
            <a:r>
              <a:rPr lang="en-GB" sz="3200" b="1" dirty="0">
                <a:solidFill>
                  <a:schemeClr val="accent4"/>
                </a:solidFill>
              </a:rPr>
              <a:t> </a:t>
            </a:r>
          </a:p>
        </p:txBody>
      </p:sp>
    </p:spTree>
    <p:extLst>
      <p:ext uri="{BB962C8B-B14F-4D97-AF65-F5344CB8AC3E}">
        <p14:creationId xmlns:p14="http://schemas.microsoft.com/office/powerpoint/2010/main" val="663348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98E5176D-C25B-0B4F-9953-18721D7311C3}"/>
              </a:ext>
            </a:extLst>
          </p:cNvPr>
          <p:cNvSpPr>
            <a:spLocks noGrp="1"/>
          </p:cNvSpPr>
          <p:nvPr/>
        </p:nvSpPr>
        <p:spPr>
          <a:xfrm>
            <a:off x="6806508" y="2177307"/>
            <a:ext cx="1643869" cy="1058863"/>
          </a:xfrm>
          <a:prstGeom prst="rect">
            <a:avLst/>
          </a:prstGeom>
          <a:noFill/>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endParaRPr lang="en-US">
              <a:solidFill>
                <a:prstClr val="black"/>
              </a:solidFill>
              <a:latin typeface="Calibri" panose="020F0502020204030204"/>
            </a:endParaRPr>
          </a:p>
        </p:txBody>
      </p:sp>
      <p:sp>
        <p:nvSpPr>
          <p:cNvPr id="7" name="Title 1"/>
          <p:cNvSpPr txBox="1">
            <a:spLocks/>
          </p:cNvSpPr>
          <p:nvPr/>
        </p:nvSpPr>
        <p:spPr>
          <a:xfrm>
            <a:off x="787208" y="2260492"/>
            <a:ext cx="5060140" cy="1299211"/>
          </a:xfrm>
          <a:prstGeom prst="rect">
            <a:avLst/>
          </a:prstGeom>
          <a:solidFill>
            <a:schemeClr val="bg1"/>
          </a:solidFill>
          <a:ln>
            <a:solidFill>
              <a:schemeClr val="bg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FFCE2C"/>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pPr defTabSz="914377"/>
            <a:r>
              <a:rPr lang="en-US" sz="3733" b="1" dirty="0">
                <a:solidFill>
                  <a:srgbClr val="FFC000"/>
                </a:solidFill>
              </a:rPr>
              <a:t>Why do we need Offshore Coordination?</a:t>
            </a:r>
          </a:p>
          <a:p>
            <a:pPr defTabSz="914377"/>
            <a:endParaRPr lang="en-US" sz="2400" b="1" dirty="0">
              <a:solidFill>
                <a:srgbClr val="FFC000"/>
              </a:solidFill>
            </a:endParaRPr>
          </a:p>
        </p:txBody>
      </p:sp>
      <p:sp>
        <p:nvSpPr>
          <p:cNvPr id="8" name="TextBox 7"/>
          <p:cNvSpPr txBox="1"/>
          <p:nvPr/>
        </p:nvSpPr>
        <p:spPr>
          <a:xfrm>
            <a:off x="338849" y="6517166"/>
            <a:ext cx="4133851" cy="338554"/>
          </a:xfrm>
          <a:prstGeom prst="rect">
            <a:avLst/>
          </a:prstGeom>
          <a:noFill/>
        </p:spPr>
        <p:txBody>
          <a:bodyPr wrap="square" rtlCol="0">
            <a:spAutoFit/>
          </a:bodyPr>
          <a:lstStyle/>
          <a:p>
            <a:pPr defTabSz="914377"/>
            <a:r>
              <a:rPr lang="en-GB" sz="1600">
                <a:solidFill>
                  <a:prstClr val="black">
                    <a:lumMod val="65000"/>
                    <a:lumOff val="35000"/>
                  </a:prstClr>
                </a:solidFill>
                <a:latin typeface="Calibri" panose="020F0502020204030204"/>
              </a:rPr>
              <a:t>Speaker: Luke Wainwright</a:t>
            </a:r>
          </a:p>
        </p:txBody>
      </p:sp>
      <p:pic>
        <p:nvPicPr>
          <p:cNvPr id="9" name="Picture 8">
            <a:extLst>
              <a:ext uri="{FF2B5EF4-FFF2-40B4-BE49-F238E27FC236}">
                <a16:creationId xmlns:a16="http://schemas.microsoft.com/office/drawing/2014/main" id="{8B5D5E37-D142-4121-8B1C-CBE4E8B2E4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7348" y="-1"/>
            <a:ext cx="6344653" cy="6701589"/>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5" name="Picture 4">
            <a:extLst>
              <a:ext uri="{FF2B5EF4-FFF2-40B4-BE49-F238E27FC236}">
                <a16:creationId xmlns:a16="http://schemas.microsoft.com/office/drawing/2014/main" id="{E5C9EACA-0C32-3949-9FD0-2B1FF4F378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Tree>
    <p:extLst>
      <p:ext uri="{BB962C8B-B14F-4D97-AF65-F5344CB8AC3E}">
        <p14:creationId xmlns:p14="http://schemas.microsoft.com/office/powerpoint/2010/main" val="3134255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FF6972-8437-4F9B-A6B3-BE9518FF0F38}"/>
              </a:ext>
            </a:extLst>
          </p:cNvPr>
          <p:cNvSpPr>
            <a:spLocks noGrp="1"/>
          </p:cNvSpPr>
          <p:nvPr>
            <p:ph type="title"/>
          </p:nvPr>
        </p:nvSpPr>
        <p:spPr>
          <a:xfrm>
            <a:off x="627025" y="560117"/>
            <a:ext cx="8627042" cy="1289948"/>
          </a:xfrm>
        </p:spPr>
        <p:txBody>
          <a:bodyPr/>
          <a:lstStyle/>
          <a:p>
            <a:r>
              <a:rPr lang="en-GB" dirty="0"/>
              <a:t>Great Britain Net Zero Targets</a:t>
            </a:r>
            <a:endParaRPr lang="en-US" dirty="0"/>
          </a:p>
        </p:txBody>
      </p:sp>
      <p:sp>
        <p:nvSpPr>
          <p:cNvPr id="4" name="Text Placeholder 3">
            <a:extLst>
              <a:ext uri="{FF2B5EF4-FFF2-40B4-BE49-F238E27FC236}">
                <a16:creationId xmlns:a16="http://schemas.microsoft.com/office/drawing/2014/main" id="{544CEC63-B7F6-47F0-BBFF-3875C20AEE91}"/>
              </a:ext>
            </a:extLst>
          </p:cNvPr>
          <p:cNvSpPr>
            <a:spLocks noGrp="1"/>
          </p:cNvSpPr>
          <p:nvPr>
            <p:ph type="body" sz="quarter" idx="11"/>
          </p:nvPr>
        </p:nvSpPr>
        <p:spPr>
          <a:xfrm>
            <a:off x="492133" y="1850065"/>
            <a:ext cx="6391843" cy="3367388"/>
          </a:xfrm>
        </p:spPr>
        <p:txBody>
          <a:bodyPr/>
          <a:lstStyle/>
          <a:p>
            <a:pPr marL="342900" indent="-342900" defTabSz="685222" eaLnBrk="0" fontAlgn="base" hangingPunct="0">
              <a:spcBef>
                <a:spcPct val="0"/>
              </a:spcBef>
              <a:spcAft>
                <a:spcPct val="50000"/>
              </a:spcAft>
              <a:buClr>
                <a:srgbClr val="F26522"/>
              </a:buClr>
              <a:buFont typeface="Arial" panose="020B0604020202020204" pitchFamily="34" charset="0"/>
              <a:buChar char="•"/>
              <a:defRPr/>
            </a:pPr>
            <a:r>
              <a:rPr lang="en-US" sz="2000" dirty="0">
                <a:solidFill>
                  <a:srgbClr val="454545"/>
                </a:solidFill>
                <a:latin typeface="Helvetica Neue LT Std 45 Light"/>
              </a:rPr>
              <a:t>The UK government has a target of </a:t>
            </a:r>
            <a:r>
              <a:rPr lang="en-US" sz="2000" b="1" dirty="0">
                <a:solidFill>
                  <a:srgbClr val="454545"/>
                </a:solidFill>
                <a:latin typeface="Helvetica Neue LT Std 45 Light"/>
              </a:rPr>
              <a:t>net zero </a:t>
            </a:r>
            <a:r>
              <a:rPr lang="en-US" sz="2000" dirty="0">
                <a:solidFill>
                  <a:srgbClr val="454545"/>
                </a:solidFill>
                <a:latin typeface="Helvetica Neue LT Std 45 Light"/>
              </a:rPr>
              <a:t>greenhouse gas emissions target by </a:t>
            </a:r>
            <a:r>
              <a:rPr lang="en-US" sz="2000" b="1" dirty="0">
                <a:solidFill>
                  <a:srgbClr val="454545"/>
                </a:solidFill>
                <a:latin typeface="Helvetica Neue LT Std 45 Light"/>
              </a:rPr>
              <a:t>2050</a:t>
            </a:r>
            <a:endParaRPr lang="en-US" sz="2000" dirty="0">
              <a:solidFill>
                <a:srgbClr val="454545"/>
              </a:solidFill>
              <a:latin typeface="Helvetica Neue LT Std 45 Light"/>
            </a:endParaRPr>
          </a:p>
          <a:p>
            <a:pPr marL="342900" indent="-342900" defTabSz="685222" eaLnBrk="0" fontAlgn="base" hangingPunct="0">
              <a:spcBef>
                <a:spcPct val="0"/>
              </a:spcBef>
              <a:spcAft>
                <a:spcPct val="50000"/>
              </a:spcAft>
              <a:buClr>
                <a:srgbClr val="F26522"/>
              </a:buClr>
              <a:buFont typeface="Arial" panose="020B0604020202020204" pitchFamily="34" charset="0"/>
              <a:buChar char="•"/>
              <a:defRPr/>
            </a:pPr>
            <a:r>
              <a:rPr lang="en-US" sz="2000" b="1" dirty="0" err="1">
                <a:solidFill>
                  <a:srgbClr val="454545"/>
                </a:solidFill>
                <a:latin typeface="Helvetica Neue LT Std 45 Light"/>
              </a:rPr>
              <a:t>40GW</a:t>
            </a:r>
            <a:r>
              <a:rPr lang="en-US" sz="2000" dirty="0">
                <a:solidFill>
                  <a:srgbClr val="454545"/>
                </a:solidFill>
                <a:latin typeface="Helvetica Neue LT Std 45 Light"/>
              </a:rPr>
              <a:t> of offshore wind is needed in Great Britain by </a:t>
            </a:r>
            <a:r>
              <a:rPr lang="en-US" sz="2000" b="1" dirty="0">
                <a:solidFill>
                  <a:srgbClr val="454545"/>
                </a:solidFill>
                <a:latin typeface="Helvetica Neue LT Std 45 Light"/>
              </a:rPr>
              <a:t>2030</a:t>
            </a:r>
          </a:p>
          <a:p>
            <a:pPr marL="342900" indent="-342900" defTabSz="685222" eaLnBrk="0" fontAlgn="base" hangingPunct="0">
              <a:spcBef>
                <a:spcPct val="0"/>
              </a:spcBef>
              <a:spcAft>
                <a:spcPct val="50000"/>
              </a:spcAft>
              <a:buClr>
                <a:srgbClr val="F26522"/>
              </a:buClr>
              <a:buFont typeface="Arial" panose="020B0604020202020204" pitchFamily="34" charset="0"/>
              <a:buChar char="•"/>
              <a:defRPr/>
            </a:pPr>
            <a:r>
              <a:rPr lang="en-US" sz="2000" dirty="0">
                <a:solidFill>
                  <a:srgbClr val="454545"/>
                </a:solidFill>
                <a:latin typeface="Helvetica Neue LT Std 45 Light"/>
              </a:rPr>
              <a:t>Between </a:t>
            </a:r>
            <a:r>
              <a:rPr lang="en-US" sz="2000" b="1" dirty="0">
                <a:solidFill>
                  <a:srgbClr val="454545"/>
                </a:solidFill>
                <a:latin typeface="Helvetica Neue LT Std 45 Light"/>
              </a:rPr>
              <a:t>83</a:t>
            </a:r>
            <a:r>
              <a:rPr lang="en-US" sz="2000" dirty="0">
                <a:solidFill>
                  <a:srgbClr val="454545"/>
                </a:solidFill>
                <a:latin typeface="Helvetica Neue LT Std 45 Light"/>
              </a:rPr>
              <a:t> and </a:t>
            </a:r>
            <a:r>
              <a:rPr lang="en-US" sz="2000" b="1" dirty="0">
                <a:solidFill>
                  <a:srgbClr val="454545"/>
                </a:solidFill>
                <a:latin typeface="Helvetica Neue LT Std 45 Light"/>
              </a:rPr>
              <a:t>88 GW </a:t>
            </a:r>
            <a:r>
              <a:rPr lang="en-US" sz="2000" dirty="0">
                <a:solidFill>
                  <a:srgbClr val="454545"/>
                </a:solidFill>
                <a:latin typeface="Helvetica Neue LT Std 45 Light"/>
              </a:rPr>
              <a:t>of network connected offshore wind is needed by </a:t>
            </a:r>
            <a:r>
              <a:rPr lang="en-US" sz="2000" b="1" dirty="0">
                <a:solidFill>
                  <a:srgbClr val="454545"/>
                </a:solidFill>
                <a:latin typeface="Helvetica Neue LT Std 45 Light"/>
              </a:rPr>
              <a:t>2050</a:t>
            </a:r>
          </a:p>
          <a:p>
            <a:pPr marL="342900" indent="-342900" defTabSz="685222" eaLnBrk="0" fontAlgn="base" hangingPunct="0">
              <a:spcBef>
                <a:spcPct val="0"/>
              </a:spcBef>
              <a:spcAft>
                <a:spcPct val="50000"/>
              </a:spcAft>
              <a:buClr>
                <a:srgbClr val="F26522"/>
              </a:buClr>
              <a:buFont typeface="Arial" panose="020B0604020202020204" pitchFamily="34" charset="0"/>
              <a:buChar char="•"/>
              <a:defRPr/>
            </a:pPr>
            <a:r>
              <a:rPr lang="en-US" sz="2000" dirty="0">
                <a:solidFill>
                  <a:srgbClr val="454545"/>
                </a:solidFill>
                <a:latin typeface="Helvetica Neue LT Std 45 Light"/>
              </a:rPr>
              <a:t>Only </a:t>
            </a:r>
            <a:r>
              <a:rPr lang="en-US" sz="2000" b="1" dirty="0">
                <a:solidFill>
                  <a:srgbClr val="454545"/>
                </a:solidFill>
                <a:latin typeface="Helvetica Neue LT Std 45 Light"/>
              </a:rPr>
              <a:t>10 GW </a:t>
            </a:r>
            <a:r>
              <a:rPr lang="en-US" sz="2000" dirty="0">
                <a:solidFill>
                  <a:srgbClr val="454545"/>
                </a:solidFill>
                <a:latin typeface="Helvetica Neue LT Std 45 Light"/>
              </a:rPr>
              <a:t>of offshore wind has been installed in Great Britain – requiring the pace at which that was delivered to be more than quadruped to meet net zero targets</a:t>
            </a:r>
          </a:p>
        </p:txBody>
      </p:sp>
      <p:pic>
        <p:nvPicPr>
          <p:cNvPr id="7" name="Picture 6">
            <a:extLst>
              <a:ext uri="{FF2B5EF4-FFF2-40B4-BE49-F238E27FC236}">
                <a16:creationId xmlns:a16="http://schemas.microsoft.com/office/drawing/2014/main" id="{C46D7698-4B76-47A9-97DA-9DF632CDA3E4}"/>
              </a:ext>
            </a:extLst>
          </p:cNvPr>
          <p:cNvPicPr>
            <a:picLocks noChangeAspect="1"/>
          </p:cNvPicPr>
          <p:nvPr/>
        </p:nvPicPr>
        <p:blipFill>
          <a:blip r:embed="rId2"/>
          <a:stretch>
            <a:fillRect/>
          </a:stretch>
        </p:blipFill>
        <p:spPr>
          <a:xfrm>
            <a:off x="7176597" y="1471908"/>
            <a:ext cx="4169250" cy="3745545"/>
          </a:xfrm>
          <a:prstGeom prst="rect">
            <a:avLst/>
          </a:prstGeom>
        </p:spPr>
      </p:pic>
    </p:spTree>
    <p:extLst>
      <p:ext uri="{BB962C8B-B14F-4D97-AF65-F5344CB8AC3E}">
        <p14:creationId xmlns:p14="http://schemas.microsoft.com/office/powerpoint/2010/main" val="909219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E6CF8-2EED-40F2-9149-4B82D1889409}"/>
              </a:ext>
            </a:extLst>
          </p:cNvPr>
          <p:cNvSpPr>
            <a:spLocks noGrp="1"/>
          </p:cNvSpPr>
          <p:nvPr>
            <p:ph type="title"/>
          </p:nvPr>
        </p:nvSpPr>
        <p:spPr>
          <a:xfrm>
            <a:off x="335360" y="260648"/>
            <a:ext cx="11173805" cy="637747"/>
          </a:xfrm>
        </p:spPr>
        <p:txBody>
          <a:bodyPr/>
          <a:lstStyle/>
          <a:p>
            <a:r>
              <a:rPr lang="en-GB"/>
              <a:t>The Offshore Coordination Project </a:t>
            </a:r>
            <a:br>
              <a:rPr lang="en-GB"/>
            </a:br>
            <a:r>
              <a:rPr lang="en-GB" sz="2667"/>
              <a:t>Phase One Scope</a:t>
            </a:r>
            <a:endParaRPr lang="en-GB"/>
          </a:p>
        </p:txBody>
      </p:sp>
      <p:sp>
        <p:nvSpPr>
          <p:cNvPr id="9" name="Text Placeholder 12">
            <a:extLst>
              <a:ext uri="{FF2B5EF4-FFF2-40B4-BE49-F238E27FC236}">
                <a16:creationId xmlns:a16="http://schemas.microsoft.com/office/drawing/2014/main" id="{30C4B340-F3A7-4553-A2DD-3BDF33DAED39}"/>
              </a:ext>
            </a:extLst>
          </p:cNvPr>
          <p:cNvSpPr txBox="1">
            <a:spLocks/>
          </p:cNvSpPr>
          <p:nvPr/>
        </p:nvSpPr>
        <p:spPr>
          <a:xfrm>
            <a:off x="3245379" y="3280408"/>
            <a:ext cx="2784000" cy="3577592"/>
          </a:xfrm>
          <a:prstGeom prst="rect">
            <a:avLst/>
          </a:prstGeom>
          <a:ln>
            <a:noFill/>
          </a:ln>
        </p:spPr>
        <p:txBody>
          <a:bodyPr lIns="0" numCol="1"/>
          <a:lstStyle>
            <a:lvl1pPr marL="128588" indent="-128588" algn="l" defTabSz="685783" rtl="0" eaLnBrk="1" latinLnBrk="0" hangingPunct="1">
              <a:lnSpc>
                <a:spcPct val="90000"/>
              </a:lnSpc>
              <a:spcBef>
                <a:spcPts val="750"/>
              </a:spcBef>
              <a:buFont typeface="Arial" panose="020B0604020202020204" pitchFamily="34" charset="0"/>
              <a:buChar char="•"/>
              <a:defRPr sz="900" b="0" i="0" kern="1200">
                <a:solidFill>
                  <a:schemeClr val="tx1">
                    <a:lumMod val="65000"/>
                    <a:lumOff val="35000"/>
                  </a:schemeClr>
                </a:solidFill>
                <a:latin typeface="Helvetica Neue LT Std 45 Light" panose="020B0403020202020204" pitchFamily="34" charset="0"/>
                <a:ea typeface="+mn-ea"/>
                <a:cs typeface="+mn-cs"/>
              </a:defRPr>
            </a:lvl1pPr>
            <a:lvl2pPr marL="342892" indent="0" algn="l" defTabSz="685783" rtl="0" eaLnBrk="1" latinLnBrk="0" hangingPunct="1">
              <a:lnSpc>
                <a:spcPct val="90000"/>
              </a:lnSpc>
              <a:spcBef>
                <a:spcPts val="375"/>
              </a:spcBef>
              <a:buFont typeface="Arial" panose="020B0604020202020204" pitchFamily="34" charset="0"/>
              <a:buNone/>
              <a:defRPr sz="1050" b="0" i="0" kern="1200">
                <a:ln>
                  <a:noFill/>
                </a:ln>
                <a:solidFill>
                  <a:srgbClr val="E8BC28"/>
                </a:solidFill>
                <a:latin typeface="Helvetica Neue LT Std 45 Light" panose="020B0403020202020204" pitchFamily="34" charset="0"/>
                <a:ea typeface="+mn-ea"/>
                <a:cs typeface="+mn-cs"/>
              </a:defRPr>
            </a:lvl2pPr>
            <a:lvl3pPr marL="685783"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3pPr>
            <a:lvl4pPr marL="1028675"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4pPr>
            <a:lvl5pPr marL="1371566" indent="0" algn="l" defTabSz="685783" rtl="0" eaLnBrk="1" latinLnBrk="0" hangingPunct="1">
              <a:lnSpc>
                <a:spcPct val="90000"/>
              </a:lnSpc>
              <a:spcBef>
                <a:spcPts val="375"/>
              </a:spcBef>
              <a:buFont typeface="Arial" panose="020B0604020202020204" pitchFamily="34" charset="0"/>
              <a:buNone/>
              <a:defRPr sz="1350" b="0" i="0" kern="1200">
                <a:solidFill>
                  <a:schemeClr val="tx1"/>
                </a:solidFill>
                <a:latin typeface="Helvetica Neue LT Std 35 Thin" panose="020B040302020202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GB" sz="1200"/>
          </a:p>
        </p:txBody>
      </p:sp>
      <p:pic>
        <p:nvPicPr>
          <p:cNvPr id="15" name="Picture 14">
            <a:extLst>
              <a:ext uri="{FF2B5EF4-FFF2-40B4-BE49-F238E27FC236}">
                <a16:creationId xmlns:a16="http://schemas.microsoft.com/office/drawing/2014/main" id="{2CBA287C-9677-4841-B503-F523B3552796}"/>
              </a:ext>
            </a:extLst>
          </p:cNvPr>
          <p:cNvPicPr>
            <a:picLocks noChangeAspect="1"/>
          </p:cNvPicPr>
          <p:nvPr/>
        </p:nvPicPr>
        <p:blipFill>
          <a:blip r:embed="rId3"/>
          <a:stretch>
            <a:fillRect/>
          </a:stretch>
        </p:blipFill>
        <p:spPr>
          <a:xfrm>
            <a:off x="1067027" y="2133600"/>
            <a:ext cx="9924703" cy="2825972"/>
          </a:xfrm>
          <a:prstGeom prst="rect">
            <a:avLst/>
          </a:prstGeom>
        </p:spPr>
      </p:pic>
    </p:spTree>
    <p:extLst>
      <p:ext uri="{BB962C8B-B14F-4D97-AF65-F5344CB8AC3E}">
        <p14:creationId xmlns:p14="http://schemas.microsoft.com/office/powerpoint/2010/main" val="3809635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A56B5B9-AA6F-4814-9D33-CD581BD726D2}"/>
              </a:ext>
            </a:extLst>
          </p:cNvPr>
          <p:cNvSpPr>
            <a:spLocks noGrp="1"/>
          </p:cNvSpPr>
          <p:nvPr>
            <p:ph type="title"/>
          </p:nvPr>
        </p:nvSpPr>
        <p:spPr>
          <a:xfrm>
            <a:off x="168442" y="134506"/>
            <a:ext cx="11875169" cy="1294519"/>
          </a:xfrm>
        </p:spPr>
        <p:txBody>
          <a:bodyPr/>
          <a:lstStyle/>
          <a:p>
            <a:r>
              <a:rPr lang="en-GB" dirty="0"/>
              <a:t>Offshore Network Coordination – Key Messages</a:t>
            </a:r>
          </a:p>
        </p:txBody>
      </p:sp>
      <p:sp>
        <p:nvSpPr>
          <p:cNvPr id="12" name="Text Placeholder 11">
            <a:extLst>
              <a:ext uri="{FF2B5EF4-FFF2-40B4-BE49-F238E27FC236}">
                <a16:creationId xmlns:a16="http://schemas.microsoft.com/office/drawing/2014/main" id="{4C2BD40A-D2A6-4BC2-8505-EC06846C42C5}"/>
              </a:ext>
            </a:extLst>
          </p:cNvPr>
          <p:cNvSpPr>
            <a:spLocks noGrp="1"/>
          </p:cNvSpPr>
          <p:nvPr>
            <p:ph type="body" sz="quarter" idx="12"/>
          </p:nvPr>
        </p:nvSpPr>
        <p:spPr>
          <a:xfrm>
            <a:off x="2575017" y="4873003"/>
            <a:ext cx="3298972" cy="2050789"/>
          </a:xfrm>
        </p:spPr>
        <p:txBody>
          <a:bodyPr/>
          <a:lstStyle/>
          <a:p>
            <a:pPr marL="0" indent="0" fontAlgn="base">
              <a:buNone/>
            </a:pPr>
            <a:endParaRPr lang="en-GB">
              <a:solidFill>
                <a:srgbClr val="000000"/>
              </a:solidFill>
              <a:latin typeface="Arial" panose="020B0604020202020204" pitchFamily="34" charset="0"/>
            </a:endParaRPr>
          </a:p>
          <a:p>
            <a:endParaRPr lang="en-GB"/>
          </a:p>
        </p:txBody>
      </p:sp>
      <p:sp>
        <p:nvSpPr>
          <p:cNvPr id="17" name="Text Placeholder 13">
            <a:extLst>
              <a:ext uri="{FF2B5EF4-FFF2-40B4-BE49-F238E27FC236}">
                <a16:creationId xmlns:a16="http://schemas.microsoft.com/office/drawing/2014/main" id="{8DE10C78-E8C9-46BF-A9CA-67F69B3A414E}"/>
              </a:ext>
            </a:extLst>
          </p:cNvPr>
          <p:cNvSpPr txBox="1">
            <a:spLocks/>
          </p:cNvSpPr>
          <p:nvPr/>
        </p:nvSpPr>
        <p:spPr>
          <a:xfrm>
            <a:off x="8305507" y="1851436"/>
            <a:ext cx="3298972" cy="2050789"/>
          </a:xfrm>
          <a:prstGeom prst="rect">
            <a:avLst/>
          </a:prstGeom>
          <a:ln>
            <a:noFill/>
          </a:ln>
        </p:spPr>
        <p:txBody>
          <a:bodyPr lIns="0" numCol="1"/>
          <a:lstStyle>
            <a:lvl1pPr marL="128588" indent="-128588" algn="l" defTabSz="685783" rtl="0" eaLnBrk="1" latinLnBrk="0" hangingPunct="1">
              <a:lnSpc>
                <a:spcPct val="90000"/>
              </a:lnSpc>
              <a:spcBef>
                <a:spcPts val="750"/>
              </a:spcBef>
              <a:buFont typeface="Arial" panose="020B0604020202020204" pitchFamily="34" charset="0"/>
              <a:buChar char="•"/>
              <a:defRPr sz="900" b="0" i="0" kern="1200">
                <a:solidFill>
                  <a:schemeClr val="tx1">
                    <a:lumMod val="65000"/>
                    <a:lumOff val="35000"/>
                  </a:schemeClr>
                </a:solidFill>
                <a:latin typeface="Helvetica Neue LT Std 45 Light" panose="020B0403020202020204" pitchFamily="34" charset="0"/>
                <a:ea typeface="+mn-ea"/>
                <a:cs typeface="+mn-cs"/>
              </a:defRPr>
            </a:lvl1pPr>
            <a:lvl2pPr marL="342892" indent="0" algn="l" defTabSz="685783" rtl="0" eaLnBrk="1" latinLnBrk="0" hangingPunct="1">
              <a:lnSpc>
                <a:spcPct val="90000"/>
              </a:lnSpc>
              <a:spcBef>
                <a:spcPts val="375"/>
              </a:spcBef>
              <a:buFont typeface="Arial" panose="020B0604020202020204" pitchFamily="34" charset="0"/>
              <a:buNone/>
              <a:defRPr sz="1050" b="0" i="0" kern="1200">
                <a:ln>
                  <a:noFill/>
                </a:ln>
                <a:solidFill>
                  <a:srgbClr val="E8BC28"/>
                </a:solidFill>
                <a:latin typeface="Helvetica Neue LT Std 45 Light" panose="020B0403020202020204" pitchFamily="34" charset="0"/>
                <a:ea typeface="+mn-ea"/>
                <a:cs typeface="+mn-cs"/>
              </a:defRPr>
            </a:lvl2pPr>
            <a:lvl3pPr marL="685783"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3pPr>
            <a:lvl4pPr marL="1028675"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4pPr>
            <a:lvl5pPr marL="1371566" indent="0" algn="l" defTabSz="685783" rtl="0" eaLnBrk="1" latinLnBrk="0" hangingPunct="1">
              <a:lnSpc>
                <a:spcPct val="90000"/>
              </a:lnSpc>
              <a:spcBef>
                <a:spcPts val="375"/>
              </a:spcBef>
              <a:buFont typeface="Arial" panose="020B0604020202020204" pitchFamily="34" charset="0"/>
              <a:buNone/>
              <a:defRPr sz="1350" b="0" i="0" kern="1200">
                <a:solidFill>
                  <a:schemeClr val="tx1"/>
                </a:solidFill>
                <a:latin typeface="Helvetica Neue LT Std 35 Thin" panose="020B040302020202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base"/>
            <a:endParaRPr lang="en-GB" sz="1200">
              <a:solidFill>
                <a:srgbClr val="000000"/>
              </a:solidFill>
              <a:latin typeface="Arial" panose="020B0604020202020204" pitchFamily="34" charset="0"/>
            </a:endParaRPr>
          </a:p>
        </p:txBody>
      </p:sp>
      <p:sp>
        <p:nvSpPr>
          <p:cNvPr id="19" name="Text Placeholder 15">
            <a:extLst>
              <a:ext uri="{FF2B5EF4-FFF2-40B4-BE49-F238E27FC236}">
                <a16:creationId xmlns:a16="http://schemas.microsoft.com/office/drawing/2014/main" id="{2A8355AE-6895-49CD-A559-BD99BD3529B5}"/>
              </a:ext>
            </a:extLst>
          </p:cNvPr>
          <p:cNvSpPr txBox="1">
            <a:spLocks/>
          </p:cNvSpPr>
          <p:nvPr/>
        </p:nvSpPr>
        <p:spPr>
          <a:xfrm>
            <a:off x="6864084" y="3847608"/>
            <a:ext cx="3298973" cy="506555"/>
          </a:xfrm>
          <a:prstGeom prst="rect">
            <a:avLst/>
          </a:prstGeom>
          <a:ln>
            <a:noFill/>
          </a:ln>
        </p:spPr>
        <p:txBody>
          <a:bodyPr lIns="0" anchor="b"/>
          <a:lstStyle>
            <a:lvl1pPr marL="0" indent="0" algn="l" defTabSz="685783" rtl="0" eaLnBrk="1" latinLnBrk="0" hangingPunct="1">
              <a:lnSpc>
                <a:spcPct val="90000"/>
              </a:lnSpc>
              <a:spcBef>
                <a:spcPts val="750"/>
              </a:spcBef>
              <a:buFont typeface="Arial" panose="020B0604020202020204" pitchFamily="34" charset="0"/>
              <a:buNone/>
              <a:defRPr sz="1050" b="1" i="1" kern="1200">
                <a:solidFill>
                  <a:srgbClr val="E75400"/>
                </a:solidFill>
                <a:latin typeface="Helvetica Neue LT Std 87 Heavy " panose="020B0604020202020204" pitchFamily="34" charset="0"/>
                <a:ea typeface="+mn-ea"/>
                <a:cs typeface="+mn-cs"/>
              </a:defRPr>
            </a:lvl1pPr>
            <a:lvl2pPr marL="342892" indent="0" algn="l" defTabSz="685783" rtl="0" eaLnBrk="1" latinLnBrk="0" hangingPunct="1">
              <a:lnSpc>
                <a:spcPct val="90000"/>
              </a:lnSpc>
              <a:spcBef>
                <a:spcPts val="375"/>
              </a:spcBef>
              <a:buFont typeface="Arial" panose="020B0604020202020204" pitchFamily="34" charset="0"/>
              <a:buNone/>
              <a:defRPr sz="1050" b="0" i="0" kern="1200">
                <a:ln>
                  <a:noFill/>
                </a:ln>
                <a:solidFill>
                  <a:srgbClr val="E8BC28"/>
                </a:solidFill>
                <a:latin typeface="Helvetica Neue LT Std 45 Light" panose="020B0403020202020204" pitchFamily="34" charset="0"/>
                <a:ea typeface="+mn-ea"/>
                <a:cs typeface="+mn-cs"/>
              </a:defRPr>
            </a:lvl2pPr>
            <a:lvl3pPr marL="685783"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3pPr>
            <a:lvl4pPr marL="1028675"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4pPr>
            <a:lvl5pPr marL="1371566" indent="0" algn="l" defTabSz="685783" rtl="0" eaLnBrk="1" latinLnBrk="0" hangingPunct="1">
              <a:lnSpc>
                <a:spcPct val="90000"/>
              </a:lnSpc>
              <a:spcBef>
                <a:spcPts val="375"/>
              </a:spcBef>
              <a:buFont typeface="Arial" panose="020B0604020202020204" pitchFamily="34" charset="0"/>
              <a:buNone/>
              <a:defRPr sz="1350" b="0" i="0" kern="1200">
                <a:solidFill>
                  <a:schemeClr val="tx1"/>
                </a:solidFill>
                <a:latin typeface="Helvetica Neue LT Std 35 Thin" panose="020B040302020202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GB" sz="1400"/>
          </a:p>
        </p:txBody>
      </p:sp>
      <p:sp>
        <p:nvSpPr>
          <p:cNvPr id="21" name="Text Placeholder 11">
            <a:extLst>
              <a:ext uri="{FF2B5EF4-FFF2-40B4-BE49-F238E27FC236}">
                <a16:creationId xmlns:a16="http://schemas.microsoft.com/office/drawing/2014/main" id="{7FFF901B-603F-449B-9600-AEE32D47A4CF}"/>
              </a:ext>
            </a:extLst>
          </p:cNvPr>
          <p:cNvSpPr txBox="1">
            <a:spLocks/>
          </p:cNvSpPr>
          <p:nvPr/>
        </p:nvSpPr>
        <p:spPr>
          <a:xfrm>
            <a:off x="767165" y="1851436"/>
            <a:ext cx="3298972" cy="2050789"/>
          </a:xfrm>
          <a:prstGeom prst="rect">
            <a:avLst/>
          </a:prstGeom>
          <a:ln>
            <a:noFill/>
          </a:ln>
        </p:spPr>
        <p:txBody>
          <a:bodyPr lIns="0" numCol="1"/>
          <a:lstStyle>
            <a:lvl1pPr marL="128588" indent="-128588" algn="l" defTabSz="685783" rtl="0" eaLnBrk="1" latinLnBrk="0" hangingPunct="1">
              <a:lnSpc>
                <a:spcPct val="90000"/>
              </a:lnSpc>
              <a:spcBef>
                <a:spcPts val="750"/>
              </a:spcBef>
              <a:buFont typeface="Arial" panose="020B0604020202020204" pitchFamily="34" charset="0"/>
              <a:buChar char="•"/>
              <a:defRPr sz="900" b="0" i="0" kern="1200">
                <a:solidFill>
                  <a:schemeClr val="tx1">
                    <a:lumMod val="65000"/>
                    <a:lumOff val="35000"/>
                  </a:schemeClr>
                </a:solidFill>
                <a:latin typeface="Helvetica Neue LT Std 45 Light" panose="020B0403020202020204" pitchFamily="34" charset="0"/>
                <a:ea typeface="+mn-ea"/>
                <a:cs typeface="+mn-cs"/>
              </a:defRPr>
            </a:lvl1pPr>
            <a:lvl2pPr marL="342892" indent="0" algn="l" defTabSz="685783" rtl="0" eaLnBrk="1" latinLnBrk="0" hangingPunct="1">
              <a:lnSpc>
                <a:spcPct val="90000"/>
              </a:lnSpc>
              <a:spcBef>
                <a:spcPts val="375"/>
              </a:spcBef>
              <a:buFont typeface="Arial" panose="020B0604020202020204" pitchFamily="34" charset="0"/>
              <a:buNone/>
              <a:defRPr sz="1050" b="0" i="0" kern="1200">
                <a:ln>
                  <a:noFill/>
                </a:ln>
                <a:solidFill>
                  <a:srgbClr val="E8BC28"/>
                </a:solidFill>
                <a:latin typeface="Helvetica Neue LT Std 45 Light" panose="020B0403020202020204" pitchFamily="34" charset="0"/>
                <a:ea typeface="+mn-ea"/>
                <a:cs typeface="+mn-cs"/>
              </a:defRPr>
            </a:lvl2pPr>
            <a:lvl3pPr marL="685783"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3pPr>
            <a:lvl4pPr marL="1028675" indent="0" algn="l" defTabSz="685783" rtl="0" eaLnBrk="1" latinLnBrk="0" hangingPunct="1">
              <a:lnSpc>
                <a:spcPct val="90000"/>
              </a:lnSpc>
              <a:spcBef>
                <a:spcPts val="375"/>
              </a:spcBef>
              <a:buFont typeface="Arial" panose="020B0604020202020204" pitchFamily="34" charset="0"/>
              <a:buNone/>
              <a:defRPr sz="1050" b="0" i="0" kern="1200">
                <a:solidFill>
                  <a:srgbClr val="E8BC28"/>
                </a:solidFill>
                <a:latin typeface="Helvetica Neue LT Std 45 Light" panose="020B0403020202020204" pitchFamily="34" charset="0"/>
                <a:ea typeface="+mn-ea"/>
                <a:cs typeface="+mn-cs"/>
              </a:defRPr>
            </a:lvl4pPr>
            <a:lvl5pPr marL="1371566" indent="0" algn="l" defTabSz="685783" rtl="0" eaLnBrk="1" latinLnBrk="0" hangingPunct="1">
              <a:lnSpc>
                <a:spcPct val="90000"/>
              </a:lnSpc>
              <a:spcBef>
                <a:spcPts val="375"/>
              </a:spcBef>
              <a:buFont typeface="Arial" panose="020B0604020202020204" pitchFamily="34" charset="0"/>
              <a:buNone/>
              <a:defRPr sz="1350" b="0" i="0" kern="1200">
                <a:solidFill>
                  <a:schemeClr val="tx1"/>
                </a:solidFill>
                <a:latin typeface="Helvetica Neue LT Std 35 Thin" panose="020B040302020202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GB" sz="1200"/>
          </a:p>
        </p:txBody>
      </p:sp>
      <p:graphicFrame>
        <p:nvGraphicFramePr>
          <p:cNvPr id="20" name="Table 19">
            <a:extLst>
              <a:ext uri="{FF2B5EF4-FFF2-40B4-BE49-F238E27FC236}">
                <a16:creationId xmlns:a16="http://schemas.microsoft.com/office/drawing/2014/main" id="{9E83AC4B-C0DD-41B4-809E-BB3C60053D48}"/>
              </a:ext>
            </a:extLst>
          </p:cNvPr>
          <p:cNvGraphicFramePr>
            <a:graphicFrameLocks noGrp="1"/>
          </p:cNvGraphicFramePr>
          <p:nvPr>
            <p:extLst>
              <p:ext uri="{D42A27DB-BD31-4B8C-83A1-F6EECF244321}">
                <p14:modId xmlns:p14="http://schemas.microsoft.com/office/powerpoint/2010/main" val="1497157345"/>
              </p:ext>
            </p:extLst>
          </p:nvPr>
        </p:nvGraphicFramePr>
        <p:xfrm>
          <a:off x="334239" y="2747256"/>
          <a:ext cx="11523525" cy="1377073"/>
        </p:xfrm>
        <a:graphic>
          <a:graphicData uri="http://schemas.openxmlformats.org/drawingml/2006/table">
            <a:tbl>
              <a:tblPr firstRow="1" bandRow="1">
                <a:tableStyleId>{5C22544A-7EE6-4342-B048-85BDC9FD1C3A}</a:tableStyleId>
              </a:tblPr>
              <a:tblGrid>
                <a:gridCol w="3841175">
                  <a:extLst>
                    <a:ext uri="{9D8B030D-6E8A-4147-A177-3AD203B41FA5}">
                      <a16:colId xmlns:a16="http://schemas.microsoft.com/office/drawing/2014/main" val="3937448640"/>
                    </a:ext>
                  </a:extLst>
                </a:gridCol>
                <a:gridCol w="3841175">
                  <a:extLst>
                    <a:ext uri="{9D8B030D-6E8A-4147-A177-3AD203B41FA5}">
                      <a16:colId xmlns:a16="http://schemas.microsoft.com/office/drawing/2014/main" val="4089099239"/>
                    </a:ext>
                  </a:extLst>
                </a:gridCol>
                <a:gridCol w="3841175">
                  <a:extLst>
                    <a:ext uri="{9D8B030D-6E8A-4147-A177-3AD203B41FA5}">
                      <a16:colId xmlns:a16="http://schemas.microsoft.com/office/drawing/2014/main" val="175345"/>
                    </a:ext>
                  </a:extLst>
                </a:gridCol>
              </a:tblGrid>
              <a:tr h="1377073">
                <a:tc>
                  <a:txBody>
                    <a:bodyPr/>
                    <a:lstStyle/>
                    <a:p>
                      <a:pPr marL="0" marR="0" lvl="0" indent="0" algn="ctr" defTabSz="685783"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800" b="1" i="0" kern="1200" dirty="0">
                          <a:solidFill>
                            <a:srgbClr val="454545"/>
                          </a:solidFill>
                          <a:latin typeface="Helvetica Neue LT Std 45 Light"/>
                          <a:ea typeface="+mn-ea"/>
                          <a:cs typeface="+mn-cs"/>
                        </a:rPr>
                        <a:t>£6 billion </a:t>
                      </a:r>
                      <a:r>
                        <a:rPr lang="en-GB" sz="1800" b="0" i="0" kern="1200" dirty="0">
                          <a:solidFill>
                            <a:srgbClr val="454545"/>
                          </a:solidFill>
                          <a:latin typeface="Helvetica Neue LT Std 45 Light"/>
                          <a:ea typeface="+mn-ea"/>
                          <a:cs typeface="+mn-cs"/>
                        </a:rPr>
                        <a:t>(18%) potential savings by </a:t>
                      </a:r>
                      <a:r>
                        <a:rPr lang="en-GB" sz="1800" b="1" i="0" kern="1200" dirty="0">
                          <a:solidFill>
                            <a:srgbClr val="454545"/>
                          </a:solidFill>
                          <a:latin typeface="Helvetica Neue LT Std 45 Light"/>
                          <a:ea typeface="+mn-ea"/>
                          <a:cs typeface="+mn-cs"/>
                        </a:rPr>
                        <a:t>2050</a:t>
                      </a:r>
                      <a:r>
                        <a:rPr lang="en-GB" sz="1800" b="0" i="0" kern="1200" dirty="0">
                          <a:solidFill>
                            <a:srgbClr val="454545"/>
                          </a:solidFill>
                          <a:latin typeface="Helvetica Neue LT Std 45 Light"/>
                          <a:ea typeface="+mn-ea"/>
                          <a:cs typeface="+mn-cs"/>
                        </a:rPr>
                        <a:t> if integration starts from 2025</a:t>
                      </a:r>
                    </a:p>
                    <a:p>
                      <a:pPr marL="0" marR="0" lvl="0" indent="0" algn="ctr" defTabSz="685783"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1600" b="1" i="0" kern="1200" dirty="0">
                        <a:solidFill>
                          <a:srgbClr val="E75400"/>
                        </a:solidFill>
                        <a:latin typeface="Helvetica Neue LT Std 87 Heavy " panose="020B0604020202020204" pitchFamily="34" charset="0"/>
                        <a:ea typeface="+mn-ea"/>
                        <a:cs typeface="+mn-cs"/>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en-GB" sz="1800" b="0" i="0" kern="1200" noProof="0" dirty="0">
                          <a:solidFill>
                            <a:srgbClr val="454545"/>
                          </a:solidFill>
                          <a:latin typeface="Helvetica Neue LT Std 45 Light"/>
                          <a:ea typeface="+mn-ea"/>
                          <a:cs typeface="+mn-cs"/>
                        </a:rPr>
                        <a:t>The number of assets could be reduced by </a:t>
                      </a:r>
                      <a:r>
                        <a:rPr lang="en-GB" sz="1800" b="1" i="0" kern="1200" noProof="0" dirty="0">
                          <a:solidFill>
                            <a:srgbClr val="454545"/>
                          </a:solidFill>
                          <a:latin typeface="Helvetica Neue LT Std 45 Light"/>
                          <a:ea typeface="+mn-ea"/>
                          <a:cs typeface="+mn-cs"/>
                        </a:rPr>
                        <a:t>50% </a:t>
                      </a:r>
                      <a:r>
                        <a:rPr lang="en-GB" sz="1800" b="0" i="0" kern="1200" noProof="0" dirty="0">
                          <a:solidFill>
                            <a:srgbClr val="454545"/>
                          </a:solidFill>
                          <a:latin typeface="Helvetica Neue LT Std 45 Light"/>
                          <a:ea typeface="+mn-ea"/>
                          <a:cs typeface="+mn-cs"/>
                        </a:rPr>
                        <a:t>creating significant environmental &amp; social benefits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685783" rtl="0" eaLnBrk="1" latinLnBrk="0" hangingPunct="1">
                        <a:lnSpc>
                          <a:spcPct val="90000"/>
                        </a:lnSpc>
                        <a:spcBef>
                          <a:spcPts val="750"/>
                        </a:spcBef>
                        <a:buFont typeface="Arial" panose="020B0604020202020204" pitchFamily="34" charset="0"/>
                        <a:buNone/>
                      </a:pPr>
                      <a:r>
                        <a:rPr lang="en-GB" sz="1800" b="0" i="0" kern="1200" dirty="0">
                          <a:solidFill>
                            <a:srgbClr val="454545"/>
                          </a:solidFill>
                          <a:latin typeface="Helvetica Neue LT Std 45 Light"/>
                          <a:ea typeface="+mn-ea"/>
                          <a:cs typeface="+mn-cs"/>
                        </a:rPr>
                        <a:t>Benefits are reduced the later integration begins – by half if integration starts in 2030.</a:t>
                      </a:r>
                    </a:p>
                    <a:p>
                      <a:pPr algn="ctr" fontAlgn="base"/>
                      <a:endParaRPr lang="en-GB" sz="1800" b="0" i="0" kern="1200" dirty="0">
                        <a:solidFill>
                          <a:srgbClr val="454545"/>
                        </a:solidFill>
                        <a:latin typeface="Helvetica Neue LT Std 45 Light"/>
                        <a:ea typeface="+mn-ea"/>
                        <a:cs typeface="+mn-cs"/>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528648"/>
                  </a:ext>
                </a:extLst>
              </a:tr>
            </a:tbl>
          </a:graphicData>
        </a:graphic>
      </p:graphicFrame>
      <p:graphicFrame>
        <p:nvGraphicFramePr>
          <p:cNvPr id="22" name="Table 21">
            <a:extLst>
              <a:ext uri="{FF2B5EF4-FFF2-40B4-BE49-F238E27FC236}">
                <a16:creationId xmlns:a16="http://schemas.microsoft.com/office/drawing/2014/main" id="{491AD8A4-BA92-4BDB-B473-218F6703327E}"/>
              </a:ext>
            </a:extLst>
          </p:cNvPr>
          <p:cNvGraphicFramePr>
            <a:graphicFrameLocks noGrp="1"/>
          </p:cNvGraphicFramePr>
          <p:nvPr>
            <p:extLst>
              <p:ext uri="{D42A27DB-BD31-4B8C-83A1-F6EECF244321}">
                <p14:modId xmlns:p14="http://schemas.microsoft.com/office/powerpoint/2010/main" val="2628830431"/>
              </p:ext>
            </p:extLst>
          </p:nvPr>
        </p:nvGraphicFramePr>
        <p:xfrm>
          <a:off x="334239" y="5117734"/>
          <a:ext cx="11523525" cy="1219200"/>
        </p:xfrm>
        <a:graphic>
          <a:graphicData uri="http://schemas.openxmlformats.org/drawingml/2006/table">
            <a:tbl>
              <a:tblPr firstRow="1" bandRow="1">
                <a:tableStyleId>{5C22544A-7EE6-4342-B048-85BDC9FD1C3A}</a:tableStyleId>
              </a:tblPr>
              <a:tblGrid>
                <a:gridCol w="3802807">
                  <a:extLst>
                    <a:ext uri="{9D8B030D-6E8A-4147-A177-3AD203B41FA5}">
                      <a16:colId xmlns:a16="http://schemas.microsoft.com/office/drawing/2014/main" val="3937448640"/>
                    </a:ext>
                  </a:extLst>
                </a:gridCol>
                <a:gridCol w="3802807">
                  <a:extLst>
                    <a:ext uri="{9D8B030D-6E8A-4147-A177-3AD203B41FA5}">
                      <a16:colId xmlns:a16="http://schemas.microsoft.com/office/drawing/2014/main" val="4089099239"/>
                    </a:ext>
                  </a:extLst>
                </a:gridCol>
                <a:gridCol w="3917911">
                  <a:extLst>
                    <a:ext uri="{9D8B030D-6E8A-4147-A177-3AD203B41FA5}">
                      <a16:colId xmlns:a16="http://schemas.microsoft.com/office/drawing/2014/main" val="4031705428"/>
                    </a:ext>
                  </a:extLst>
                </a:gridCol>
              </a:tblGrid>
              <a:tr h="1097280">
                <a:tc>
                  <a:txBody>
                    <a:body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sz="1800" b="0" i="0" kern="1200" dirty="0">
                          <a:solidFill>
                            <a:srgbClr val="454545"/>
                          </a:solidFill>
                          <a:latin typeface="Helvetica Neue LT Std 45 Light"/>
                          <a:ea typeface="+mn-ea"/>
                          <a:cs typeface="+mn-cs"/>
                        </a:rPr>
                        <a:t>Flexibility is needed to deliver projects in train without putting their delivery and the 2030 offshore wind target at risk</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en-GB" sz="1800" b="0" i="0" kern="1200" noProof="0" dirty="0">
                          <a:solidFill>
                            <a:srgbClr val="454545"/>
                          </a:solidFill>
                          <a:latin typeface="Helvetica Neue LT Std 45 Light"/>
                          <a:ea typeface="+mn-ea"/>
                          <a:cs typeface="+mn-cs"/>
                        </a:rPr>
                        <a:t>Support for commercial deployment is needed to deliver all of the required technology</a:t>
                      </a:r>
                    </a:p>
                    <a:p>
                      <a:pPr marL="0" marR="0" lvl="0" indent="0" algn="ctr" defTabSz="685783" rtl="0" eaLnBrk="1" fontAlgn="auto" latinLnBrk="0" hangingPunct="1">
                        <a:lnSpc>
                          <a:spcPct val="100000"/>
                        </a:lnSpc>
                        <a:spcBef>
                          <a:spcPts val="0"/>
                        </a:spcBef>
                        <a:spcAft>
                          <a:spcPts val="0"/>
                        </a:spcAft>
                        <a:buClrTx/>
                        <a:buSzTx/>
                        <a:buFontTx/>
                        <a:buNone/>
                        <a:tabLst/>
                        <a:defRPr/>
                      </a:pPr>
                      <a:endParaRPr lang="en-GB" sz="1800" b="0" i="0" kern="1200" dirty="0">
                        <a:solidFill>
                          <a:srgbClr val="454545"/>
                        </a:solidFill>
                        <a:latin typeface="Helvetica Neue LT Std 45 Light"/>
                        <a:ea typeface="+mn-ea"/>
                        <a:cs typeface="+mn-cs"/>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en-GB" sz="1800" b="0" i="0" kern="1200" dirty="0">
                          <a:solidFill>
                            <a:srgbClr val="454545"/>
                          </a:solidFill>
                          <a:latin typeface="Helvetica Neue LT Std 45 Light"/>
                          <a:ea typeface="+mn-ea"/>
                          <a:cs typeface="+mn-cs"/>
                        </a:rPr>
                        <a:t>Additional onshore infrastructure is required to connect wind, however integration can minimise the overall increase in infrastructure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4588824"/>
                  </a:ext>
                </a:extLst>
              </a:tr>
            </a:tbl>
          </a:graphicData>
        </a:graphic>
      </p:graphicFrame>
      <p:pic>
        <p:nvPicPr>
          <p:cNvPr id="2" name="Picture 1">
            <a:extLst>
              <a:ext uri="{FF2B5EF4-FFF2-40B4-BE49-F238E27FC236}">
                <a16:creationId xmlns:a16="http://schemas.microsoft.com/office/drawing/2014/main" id="{6D611611-6733-4927-9C97-CE492870CB52}"/>
              </a:ext>
            </a:extLst>
          </p:cNvPr>
          <p:cNvPicPr>
            <a:picLocks noChangeAspect="1"/>
          </p:cNvPicPr>
          <p:nvPr/>
        </p:nvPicPr>
        <p:blipFill rotWithShape="1">
          <a:blip r:embed="rId3"/>
          <a:srcRect r="3144"/>
          <a:stretch/>
        </p:blipFill>
        <p:spPr>
          <a:xfrm>
            <a:off x="1324073" y="1379825"/>
            <a:ext cx="1586112" cy="1377073"/>
          </a:xfrm>
          <a:prstGeom prst="rect">
            <a:avLst/>
          </a:prstGeom>
          <a:solidFill>
            <a:srgbClr val="FFBF29"/>
          </a:solidFill>
        </p:spPr>
      </p:pic>
      <p:sp>
        <p:nvSpPr>
          <p:cNvPr id="11" name="Arrow: Down 10">
            <a:extLst>
              <a:ext uri="{FF2B5EF4-FFF2-40B4-BE49-F238E27FC236}">
                <a16:creationId xmlns:a16="http://schemas.microsoft.com/office/drawing/2014/main" id="{28B97B29-D9A8-413F-BB99-DB2586661339}"/>
              </a:ext>
            </a:extLst>
          </p:cNvPr>
          <p:cNvSpPr/>
          <p:nvPr/>
        </p:nvSpPr>
        <p:spPr>
          <a:xfrm>
            <a:off x="5029871" y="1544997"/>
            <a:ext cx="844117" cy="1004391"/>
          </a:xfrm>
          <a:prstGeom prst="downArrow">
            <a:avLst/>
          </a:prstGeom>
          <a:solidFill>
            <a:schemeClr val="bg1"/>
          </a:solidFill>
          <a:ln w="28575">
            <a:solidFill>
              <a:srgbClr val="FFBF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3" name="Oval 12">
            <a:extLst>
              <a:ext uri="{FF2B5EF4-FFF2-40B4-BE49-F238E27FC236}">
                <a16:creationId xmlns:a16="http://schemas.microsoft.com/office/drawing/2014/main" id="{B43128D9-B41D-44E9-B4FB-36881811B670}"/>
              </a:ext>
            </a:extLst>
          </p:cNvPr>
          <p:cNvSpPr/>
          <p:nvPr/>
        </p:nvSpPr>
        <p:spPr>
          <a:xfrm>
            <a:off x="5965996" y="1477153"/>
            <a:ext cx="1191201" cy="1108339"/>
          </a:xfrm>
          <a:prstGeom prst="ellipse">
            <a:avLst/>
          </a:prstGeom>
          <a:solidFill>
            <a:schemeClr val="bg1"/>
          </a:solidFill>
          <a:ln w="28575">
            <a:solidFill>
              <a:srgbClr val="FFBF2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b="1">
                <a:solidFill>
                  <a:srgbClr val="FFBF29"/>
                </a:solidFill>
                <a:latin typeface="Helvetica Neue LT Std 65 Medium" panose="020B0604020202020204"/>
              </a:rPr>
              <a:t>-50% Assets</a:t>
            </a:r>
          </a:p>
        </p:txBody>
      </p:sp>
      <p:pic>
        <p:nvPicPr>
          <p:cNvPr id="4" name="Graphic 3" descr="Clock">
            <a:extLst>
              <a:ext uri="{FF2B5EF4-FFF2-40B4-BE49-F238E27FC236}">
                <a16:creationId xmlns:a16="http://schemas.microsoft.com/office/drawing/2014/main" id="{B85CA9FE-BB91-4BE6-A124-8E10049649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66456" y="1431680"/>
            <a:ext cx="1377072" cy="1377072"/>
          </a:xfrm>
          <a:prstGeom prst="rect">
            <a:avLst/>
          </a:prstGeom>
        </p:spPr>
      </p:pic>
      <p:pic>
        <p:nvPicPr>
          <p:cNvPr id="6" name="Graphic 5" descr="Construction worker">
            <a:extLst>
              <a:ext uri="{FF2B5EF4-FFF2-40B4-BE49-F238E27FC236}">
                <a16:creationId xmlns:a16="http://schemas.microsoft.com/office/drawing/2014/main" id="{CE2BD9EA-DA88-4E2B-8950-140987EE7B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45392" y="3895029"/>
            <a:ext cx="1219200" cy="1219200"/>
          </a:xfrm>
          <a:prstGeom prst="rect">
            <a:avLst/>
          </a:prstGeom>
        </p:spPr>
      </p:pic>
      <p:pic>
        <p:nvPicPr>
          <p:cNvPr id="8" name="Graphic 7">
            <a:extLst>
              <a:ext uri="{FF2B5EF4-FFF2-40B4-BE49-F238E27FC236}">
                <a16:creationId xmlns:a16="http://schemas.microsoft.com/office/drawing/2014/main" id="{527C8BF1-9B22-4EC1-89D6-82A49AE4BC6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426028" y="3909804"/>
            <a:ext cx="1300701" cy="1300701"/>
          </a:xfrm>
          <a:prstGeom prst="rect">
            <a:avLst/>
          </a:prstGeom>
        </p:spPr>
      </p:pic>
      <p:pic>
        <p:nvPicPr>
          <p:cNvPr id="23" name="Graphic 22">
            <a:extLst>
              <a:ext uri="{FF2B5EF4-FFF2-40B4-BE49-F238E27FC236}">
                <a16:creationId xmlns:a16="http://schemas.microsoft.com/office/drawing/2014/main" id="{EC6324F8-CBEA-4C5D-BC05-54025E08777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5430377" y="3882766"/>
            <a:ext cx="1256977" cy="1256977"/>
          </a:xfrm>
          <a:prstGeom prst="rect">
            <a:avLst/>
          </a:prstGeom>
        </p:spPr>
      </p:pic>
    </p:spTree>
    <p:extLst>
      <p:ext uri="{BB962C8B-B14F-4D97-AF65-F5344CB8AC3E}">
        <p14:creationId xmlns:p14="http://schemas.microsoft.com/office/powerpoint/2010/main" val="3689317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98E5176D-C25B-0B4F-9953-18721D7311C3}"/>
              </a:ext>
            </a:extLst>
          </p:cNvPr>
          <p:cNvSpPr>
            <a:spLocks noGrp="1"/>
          </p:cNvSpPr>
          <p:nvPr/>
        </p:nvSpPr>
        <p:spPr>
          <a:xfrm>
            <a:off x="6806508" y="2177307"/>
            <a:ext cx="1643869" cy="1058863"/>
          </a:xfrm>
          <a:prstGeom prst="rect">
            <a:avLst/>
          </a:prstGeom>
          <a:noFill/>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endParaRPr lang="en-US">
              <a:solidFill>
                <a:prstClr val="black"/>
              </a:solidFill>
              <a:latin typeface="Calibri" panose="020F0502020204030204"/>
            </a:endParaRPr>
          </a:p>
        </p:txBody>
      </p:sp>
      <p:sp>
        <p:nvSpPr>
          <p:cNvPr id="7" name="Title 1"/>
          <p:cNvSpPr txBox="1">
            <a:spLocks/>
          </p:cNvSpPr>
          <p:nvPr/>
        </p:nvSpPr>
        <p:spPr>
          <a:xfrm>
            <a:off x="787208" y="2260492"/>
            <a:ext cx="5060140" cy="1299211"/>
          </a:xfrm>
          <a:prstGeom prst="rect">
            <a:avLst/>
          </a:prstGeom>
          <a:solidFill>
            <a:schemeClr val="bg1"/>
          </a:solidFill>
          <a:ln>
            <a:solidFill>
              <a:schemeClr val="bg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FFCE2C"/>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pPr defTabSz="914377"/>
            <a:r>
              <a:rPr lang="en-US" sz="3733" b="1" dirty="0">
                <a:solidFill>
                  <a:srgbClr val="FFC000"/>
                </a:solidFill>
              </a:rPr>
              <a:t>What is Offshore Coordination?</a:t>
            </a:r>
          </a:p>
          <a:p>
            <a:pPr defTabSz="914377"/>
            <a:endParaRPr lang="en-US" sz="2400" b="1" dirty="0">
              <a:solidFill>
                <a:srgbClr val="FFC000"/>
              </a:solidFill>
            </a:endParaRPr>
          </a:p>
        </p:txBody>
      </p:sp>
      <p:sp>
        <p:nvSpPr>
          <p:cNvPr id="8" name="TextBox 7"/>
          <p:cNvSpPr txBox="1"/>
          <p:nvPr/>
        </p:nvSpPr>
        <p:spPr>
          <a:xfrm>
            <a:off x="338849" y="6517166"/>
            <a:ext cx="4133851" cy="338554"/>
          </a:xfrm>
          <a:prstGeom prst="rect">
            <a:avLst/>
          </a:prstGeom>
          <a:noFill/>
        </p:spPr>
        <p:txBody>
          <a:bodyPr wrap="square" rtlCol="0">
            <a:spAutoFit/>
          </a:bodyPr>
          <a:lstStyle/>
          <a:p>
            <a:pPr defTabSz="914377"/>
            <a:r>
              <a:rPr lang="en-GB" sz="1600">
                <a:solidFill>
                  <a:prstClr val="black">
                    <a:lumMod val="65000"/>
                    <a:lumOff val="35000"/>
                  </a:prstClr>
                </a:solidFill>
                <a:latin typeface="Calibri" panose="020F0502020204030204"/>
              </a:rPr>
              <a:t>Speaker: Luke Wainwright</a:t>
            </a:r>
          </a:p>
        </p:txBody>
      </p:sp>
      <p:pic>
        <p:nvPicPr>
          <p:cNvPr id="9" name="Picture 8">
            <a:extLst>
              <a:ext uri="{FF2B5EF4-FFF2-40B4-BE49-F238E27FC236}">
                <a16:creationId xmlns:a16="http://schemas.microsoft.com/office/drawing/2014/main" id="{8B5D5E37-D142-4121-8B1C-CBE4E8B2E4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7348" y="-1"/>
            <a:ext cx="6344653" cy="6701589"/>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5" name="Picture 4">
            <a:extLst>
              <a:ext uri="{FF2B5EF4-FFF2-40B4-BE49-F238E27FC236}">
                <a16:creationId xmlns:a16="http://schemas.microsoft.com/office/drawing/2014/main" id="{E5C9EACA-0C32-3949-9FD0-2B1FF4F378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Tree>
    <p:extLst>
      <p:ext uri="{BB962C8B-B14F-4D97-AF65-F5344CB8AC3E}">
        <p14:creationId xmlns:p14="http://schemas.microsoft.com/office/powerpoint/2010/main" val="937970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963666-6FD2-41CF-A325-A4F7F9523D8E}"/>
              </a:ext>
            </a:extLst>
          </p:cNvPr>
          <p:cNvSpPr>
            <a:spLocks noGrp="1"/>
          </p:cNvSpPr>
          <p:nvPr>
            <p:ph type="title"/>
          </p:nvPr>
        </p:nvSpPr>
        <p:spPr>
          <a:xfrm>
            <a:off x="459815" y="399520"/>
            <a:ext cx="11106874" cy="637747"/>
          </a:xfrm>
        </p:spPr>
        <p:txBody>
          <a:bodyPr>
            <a:normAutofit fontScale="90000"/>
          </a:bodyPr>
          <a:lstStyle/>
          <a:p>
            <a:r>
              <a:rPr lang="en-GB" dirty="0"/>
              <a:t>Overview Integrated vs Status Quo</a:t>
            </a:r>
          </a:p>
        </p:txBody>
      </p:sp>
      <p:graphicFrame>
        <p:nvGraphicFramePr>
          <p:cNvPr id="4" name="Table 3">
            <a:extLst>
              <a:ext uri="{FF2B5EF4-FFF2-40B4-BE49-F238E27FC236}">
                <a16:creationId xmlns:a16="http://schemas.microsoft.com/office/drawing/2014/main" id="{70C95C59-0B41-4BF2-936F-EC15B500B652}"/>
              </a:ext>
            </a:extLst>
          </p:cNvPr>
          <p:cNvGraphicFramePr>
            <a:graphicFrameLocks noGrp="1"/>
          </p:cNvGraphicFramePr>
          <p:nvPr>
            <p:extLst>
              <p:ext uri="{D42A27DB-BD31-4B8C-83A1-F6EECF244321}">
                <p14:modId xmlns:p14="http://schemas.microsoft.com/office/powerpoint/2010/main" val="2334561834"/>
              </p:ext>
            </p:extLst>
          </p:nvPr>
        </p:nvGraphicFramePr>
        <p:xfrm>
          <a:off x="966506" y="1143000"/>
          <a:ext cx="10258987" cy="4486809"/>
        </p:xfrm>
        <a:graphic>
          <a:graphicData uri="http://schemas.openxmlformats.org/drawingml/2006/table">
            <a:tbl>
              <a:tblPr firstRow="1" firstCol="1" bandRow="1">
                <a:tableStyleId>{5C22544A-7EE6-4342-B048-85BDC9FD1C3A}</a:tableStyleId>
              </a:tblPr>
              <a:tblGrid>
                <a:gridCol w="5127156">
                  <a:extLst>
                    <a:ext uri="{9D8B030D-6E8A-4147-A177-3AD203B41FA5}">
                      <a16:colId xmlns:a16="http://schemas.microsoft.com/office/drawing/2014/main" val="3423011980"/>
                    </a:ext>
                  </a:extLst>
                </a:gridCol>
                <a:gridCol w="5131831">
                  <a:extLst>
                    <a:ext uri="{9D8B030D-6E8A-4147-A177-3AD203B41FA5}">
                      <a16:colId xmlns:a16="http://schemas.microsoft.com/office/drawing/2014/main" val="4061715926"/>
                    </a:ext>
                  </a:extLst>
                </a:gridCol>
              </a:tblGrid>
              <a:tr h="560851">
                <a:tc>
                  <a:txBody>
                    <a:bodyPr/>
                    <a:lstStyle/>
                    <a:p>
                      <a:pPr>
                        <a:spcAft>
                          <a:spcPts val="0"/>
                        </a:spcAft>
                      </a:pPr>
                      <a:r>
                        <a:rPr lang="en-GB" sz="1800" b="1" i="0" kern="1200">
                          <a:solidFill>
                            <a:schemeClr val="bg1"/>
                          </a:solidFill>
                          <a:latin typeface="Helvetica Neue LT Std 45 Light"/>
                          <a:ea typeface="+mn-ea"/>
                          <a:cs typeface="+mn-cs"/>
                        </a:rPr>
                        <a:t>Status quo - Project by project transmission build up</a:t>
                      </a:r>
                    </a:p>
                  </a:txBody>
                  <a:tcPr marL="68580" marR="68580" marT="0" marB="0">
                    <a:solidFill>
                      <a:schemeClr val="accent2"/>
                    </a:solidFill>
                  </a:tcPr>
                </a:tc>
                <a:tc>
                  <a:txBody>
                    <a:bodyPr/>
                    <a:lstStyle/>
                    <a:p>
                      <a:pPr marL="0" algn="l" defTabSz="914377" rtl="0" eaLnBrk="1" latinLnBrk="0" hangingPunct="1">
                        <a:spcAft>
                          <a:spcPts val="0"/>
                        </a:spcAft>
                      </a:pPr>
                      <a:r>
                        <a:rPr lang="en-GB" sz="1800" b="1" i="0" kern="1200">
                          <a:solidFill>
                            <a:schemeClr val="bg1"/>
                          </a:solidFill>
                          <a:latin typeface="Helvetica Neue LT Std 45 Light"/>
                          <a:ea typeface="+mn-ea"/>
                          <a:cs typeface="+mn-cs"/>
                        </a:rPr>
                        <a:t>Integrated - Transmission asset sharing enabled</a:t>
                      </a:r>
                    </a:p>
                  </a:txBody>
                  <a:tcPr marL="68580" marR="68580" marT="0" marB="0">
                    <a:solidFill>
                      <a:schemeClr val="accent2"/>
                    </a:solidFill>
                  </a:tcPr>
                </a:tc>
                <a:extLst>
                  <a:ext uri="{0D108BD9-81ED-4DB2-BD59-A6C34878D82A}">
                    <a16:rowId xmlns:a16="http://schemas.microsoft.com/office/drawing/2014/main" val="641500862"/>
                  </a:ext>
                </a:extLst>
              </a:tr>
              <a:tr h="560851">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Requirements for each project considered separately</a:t>
                      </a:r>
                    </a:p>
                  </a:txBody>
                  <a:tcPr marL="68580" marR="68580" marT="0" marB="0">
                    <a:solidFill>
                      <a:schemeClr val="accent2">
                        <a:lumMod val="20000"/>
                        <a:lumOff val="80000"/>
                      </a:schemeClr>
                    </a:solidFill>
                  </a:tcPr>
                </a:tc>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Takes account of possible future requirements</a:t>
                      </a:r>
                    </a:p>
                  </a:txBody>
                  <a:tcPr marL="68580" marR="68580" marT="0" marB="0">
                    <a:solidFill>
                      <a:schemeClr val="accent2">
                        <a:lumMod val="20000"/>
                        <a:lumOff val="80000"/>
                      </a:schemeClr>
                    </a:solidFill>
                  </a:tcPr>
                </a:tc>
                <a:extLst>
                  <a:ext uri="{0D108BD9-81ED-4DB2-BD59-A6C34878D82A}">
                    <a16:rowId xmlns:a16="http://schemas.microsoft.com/office/drawing/2014/main" val="1378156929"/>
                  </a:ext>
                </a:extLst>
              </a:tr>
              <a:tr h="841277">
                <a:tc>
                  <a:txBody>
                    <a:bodyPr/>
                    <a:lstStyle/>
                    <a:p>
                      <a:pPr marL="342900" lvl="0" indent="-342900">
                        <a:spcAft>
                          <a:spcPts val="0"/>
                        </a:spcAft>
                        <a:buClr>
                          <a:schemeClr val="accent2"/>
                        </a:buClr>
                        <a:buFont typeface="Symbol" panose="05050102010706020507" pitchFamily="18" charset="2"/>
                        <a:buChar char=""/>
                      </a:pPr>
                      <a:r>
                        <a:rPr lang="en-GB" sz="1800" b="0" i="0" kern="1200" dirty="0">
                          <a:solidFill>
                            <a:srgbClr val="454545"/>
                          </a:solidFill>
                          <a:latin typeface="Helvetica Neue LT Std 45 Light"/>
                          <a:ea typeface="+mn-ea"/>
                          <a:cs typeface="+mn-cs"/>
                        </a:rPr>
                        <a:t>Only considers point-to-point offshore network connections</a:t>
                      </a:r>
                    </a:p>
                  </a:txBody>
                  <a:tcPr marL="68580" marR="68580" marT="0" marB="0">
                    <a:solidFill>
                      <a:schemeClr val="accent2">
                        <a:lumMod val="20000"/>
                        <a:lumOff val="80000"/>
                      </a:schemeClr>
                    </a:solidFill>
                  </a:tcPr>
                </a:tc>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Considers a range of connection options including multi-terminal/meshed HVDC and HVAC options</a:t>
                      </a:r>
                    </a:p>
                  </a:txBody>
                  <a:tcPr marL="68580" marR="68580" marT="0" marB="0">
                    <a:solidFill>
                      <a:schemeClr val="accent2">
                        <a:lumMod val="20000"/>
                        <a:lumOff val="80000"/>
                      </a:schemeClr>
                    </a:solidFill>
                  </a:tcPr>
                </a:tc>
                <a:extLst>
                  <a:ext uri="{0D108BD9-81ED-4DB2-BD59-A6C34878D82A}">
                    <a16:rowId xmlns:a16="http://schemas.microsoft.com/office/drawing/2014/main" val="4255224465"/>
                  </a:ext>
                </a:extLst>
              </a:tr>
              <a:tr h="560851">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Individual project optimisation and transmission (HVAC or HVDC) decision</a:t>
                      </a:r>
                    </a:p>
                  </a:txBody>
                  <a:tcPr marL="68580" marR="68580" marT="0" marB="0">
                    <a:solidFill>
                      <a:schemeClr val="accent2">
                        <a:lumMod val="20000"/>
                        <a:lumOff val="80000"/>
                      </a:schemeClr>
                    </a:solidFill>
                  </a:tcPr>
                </a:tc>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Considers whole system optimisation and transmission technology decisions</a:t>
                      </a:r>
                    </a:p>
                  </a:txBody>
                  <a:tcPr marL="68580" marR="68580" marT="0" marB="0">
                    <a:solidFill>
                      <a:schemeClr val="accent2">
                        <a:lumMod val="20000"/>
                        <a:lumOff val="80000"/>
                      </a:schemeClr>
                    </a:solidFill>
                  </a:tcPr>
                </a:tc>
                <a:extLst>
                  <a:ext uri="{0D108BD9-81ED-4DB2-BD59-A6C34878D82A}">
                    <a16:rowId xmlns:a16="http://schemas.microsoft.com/office/drawing/2014/main" val="488510037"/>
                  </a:ext>
                </a:extLst>
              </a:tr>
              <a:tr h="560851">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Onshore and offshore network designs are considered separately</a:t>
                      </a:r>
                    </a:p>
                  </a:txBody>
                  <a:tcPr marL="68580" marR="68580" marT="0" marB="0">
                    <a:solidFill>
                      <a:schemeClr val="accent2">
                        <a:lumMod val="20000"/>
                        <a:lumOff val="80000"/>
                      </a:schemeClr>
                    </a:solidFill>
                  </a:tcPr>
                </a:tc>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Considers effect on onshore system as part of offshore design development</a:t>
                      </a:r>
                    </a:p>
                  </a:txBody>
                  <a:tcPr marL="68580" marR="68580" marT="0" marB="0">
                    <a:solidFill>
                      <a:schemeClr val="accent2">
                        <a:lumMod val="20000"/>
                        <a:lumOff val="80000"/>
                      </a:schemeClr>
                    </a:solidFill>
                  </a:tcPr>
                </a:tc>
                <a:extLst>
                  <a:ext uri="{0D108BD9-81ED-4DB2-BD59-A6C34878D82A}">
                    <a16:rowId xmlns:a16="http://schemas.microsoft.com/office/drawing/2014/main" val="3217110212"/>
                  </a:ext>
                </a:extLst>
              </a:tr>
              <a:tr h="841277">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Interconnectors are designed and connected separately</a:t>
                      </a:r>
                    </a:p>
                  </a:txBody>
                  <a:tcPr marL="68580" marR="68580" marT="0" marB="0">
                    <a:solidFill>
                      <a:schemeClr val="accent2">
                        <a:lumMod val="20000"/>
                        <a:lumOff val="80000"/>
                      </a:schemeClr>
                    </a:solidFill>
                  </a:tcPr>
                </a:tc>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Possibility that interconnector/bootstrap capacity can be shared by an offshore wind farm</a:t>
                      </a:r>
                    </a:p>
                  </a:txBody>
                  <a:tcPr marL="68580" marR="68580" marT="0" marB="0">
                    <a:solidFill>
                      <a:schemeClr val="accent2">
                        <a:lumMod val="20000"/>
                        <a:lumOff val="80000"/>
                      </a:schemeClr>
                    </a:solidFill>
                  </a:tcPr>
                </a:tc>
                <a:extLst>
                  <a:ext uri="{0D108BD9-81ED-4DB2-BD59-A6C34878D82A}">
                    <a16:rowId xmlns:a16="http://schemas.microsoft.com/office/drawing/2014/main" val="3067037012"/>
                  </a:ext>
                </a:extLst>
              </a:tr>
              <a:tr h="560851">
                <a:tc>
                  <a:txBody>
                    <a:bodyPr/>
                    <a:lstStyle/>
                    <a:p>
                      <a:pPr marL="342900" lvl="0" indent="-342900">
                        <a:spcAft>
                          <a:spcPts val="0"/>
                        </a:spcAft>
                        <a:buClr>
                          <a:schemeClr val="accent2"/>
                        </a:buClr>
                        <a:buFont typeface="Symbol" panose="05050102010706020507" pitchFamily="18" charset="2"/>
                        <a:buChar char=""/>
                      </a:pPr>
                      <a:r>
                        <a:rPr lang="en-GB" sz="1800" b="0" i="0" kern="1200">
                          <a:solidFill>
                            <a:srgbClr val="454545"/>
                          </a:solidFill>
                          <a:latin typeface="Helvetica Neue LT Std 45 Light"/>
                          <a:ea typeface="+mn-ea"/>
                          <a:cs typeface="+mn-cs"/>
                        </a:rPr>
                        <a:t>Local community impacts are managed on a project-by-project basis</a:t>
                      </a:r>
                    </a:p>
                  </a:txBody>
                  <a:tcPr marL="68580" marR="68580" marT="0" marB="0">
                    <a:solidFill>
                      <a:schemeClr val="accent2">
                        <a:lumMod val="20000"/>
                        <a:lumOff val="80000"/>
                      </a:schemeClr>
                    </a:solidFill>
                  </a:tcPr>
                </a:tc>
                <a:tc>
                  <a:txBody>
                    <a:bodyPr/>
                    <a:lstStyle/>
                    <a:p>
                      <a:pPr marL="342900" lvl="0" indent="-342900">
                        <a:spcAft>
                          <a:spcPts val="0"/>
                        </a:spcAft>
                        <a:buClr>
                          <a:schemeClr val="accent2"/>
                        </a:buClr>
                        <a:buFont typeface="Symbol" panose="05050102010706020507" pitchFamily="18" charset="2"/>
                        <a:buChar char=""/>
                      </a:pPr>
                      <a:r>
                        <a:rPr lang="en-GB" sz="1800" b="0" i="0" kern="1200" dirty="0">
                          <a:solidFill>
                            <a:srgbClr val="454545"/>
                          </a:solidFill>
                          <a:latin typeface="Helvetica Neue LT Std 45 Light"/>
                          <a:ea typeface="+mn-ea"/>
                          <a:cs typeface="+mn-cs"/>
                        </a:rPr>
                        <a:t>Local community impacts considered on an overall impact basis</a:t>
                      </a:r>
                    </a:p>
                  </a:txBody>
                  <a:tcPr marL="68580" marR="68580" marT="0" marB="0">
                    <a:solidFill>
                      <a:schemeClr val="accent2">
                        <a:lumMod val="20000"/>
                        <a:lumOff val="80000"/>
                      </a:schemeClr>
                    </a:solidFill>
                  </a:tcPr>
                </a:tc>
                <a:extLst>
                  <a:ext uri="{0D108BD9-81ED-4DB2-BD59-A6C34878D82A}">
                    <a16:rowId xmlns:a16="http://schemas.microsoft.com/office/drawing/2014/main" val="671729922"/>
                  </a:ext>
                </a:extLst>
              </a:tr>
            </a:tbl>
          </a:graphicData>
        </a:graphic>
      </p:graphicFrame>
      <p:sp>
        <p:nvSpPr>
          <p:cNvPr id="7" name="Rectangle 6">
            <a:extLst>
              <a:ext uri="{FF2B5EF4-FFF2-40B4-BE49-F238E27FC236}">
                <a16:creationId xmlns:a16="http://schemas.microsoft.com/office/drawing/2014/main" id="{8219BE00-3C01-4816-BEFC-6ABE9F78E4B5}"/>
              </a:ext>
            </a:extLst>
          </p:cNvPr>
          <p:cNvSpPr/>
          <p:nvPr/>
        </p:nvSpPr>
        <p:spPr>
          <a:xfrm>
            <a:off x="1467883" y="5790358"/>
            <a:ext cx="8697431" cy="646331"/>
          </a:xfrm>
          <a:prstGeom prst="rect">
            <a:avLst/>
          </a:prstGeom>
        </p:spPr>
        <p:txBody>
          <a:bodyPr wrap="square">
            <a:spAutoFit/>
          </a:bodyPr>
          <a:lstStyle/>
          <a:p>
            <a:pPr algn="ctr" defTabSz="914377" fontAlgn="base"/>
            <a:r>
              <a:rPr lang="en-US" dirty="0">
                <a:solidFill>
                  <a:srgbClr val="454545"/>
                </a:solidFill>
                <a:latin typeface="Helvetica Neue LT Std 45 Light"/>
              </a:rPr>
              <a:t>The increased levels of offshore wind mean there will be an increase in onshore infrastructure in all options.</a:t>
            </a:r>
          </a:p>
        </p:txBody>
      </p:sp>
    </p:spTree>
    <p:extLst>
      <p:ext uri="{BB962C8B-B14F-4D97-AF65-F5344CB8AC3E}">
        <p14:creationId xmlns:p14="http://schemas.microsoft.com/office/powerpoint/2010/main" val="2111123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963666-6FD2-41CF-A325-A4F7F9523D8E}"/>
              </a:ext>
            </a:extLst>
          </p:cNvPr>
          <p:cNvSpPr>
            <a:spLocks noGrp="1"/>
          </p:cNvSpPr>
          <p:nvPr>
            <p:ph type="title"/>
          </p:nvPr>
        </p:nvSpPr>
        <p:spPr>
          <a:xfrm>
            <a:off x="459815" y="399520"/>
            <a:ext cx="11106874" cy="637747"/>
          </a:xfrm>
        </p:spPr>
        <p:txBody>
          <a:bodyPr>
            <a:normAutofit fontScale="90000"/>
          </a:bodyPr>
          <a:lstStyle/>
          <a:p>
            <a:r>
              <a:rPr lang="en-GB"/>
              <a:t>Overview Integrated vs Status Quo</a:t>
            </a:r>
          </a:p>
        </p:txBody>
      </p:sp>
      <p:sp>
        <p:nvSpPr>
          <p:cNvPr id="5" name="Text Placeholder 4">
            <a:extLst>
              <a:ext uri="{FF2B5EF4-FFF2-40B4-BE49-F238E27FC236}">
                <a16:creationId xmlns:a16="http://schemas.microsoft.com/office/drawing/2014/main" id="{423650FD-AF34-4BD4-845E-5D6309F53D0D}"/>
              </a:ext>
            </a:extLst>
          </p:cNvPr>
          <p:cNvSpPr>
            <a:spLocks noGrp="1"/>
          </p:cNvSpPr>
          <p:nvPr>
            <p:ph type="body" sz="quarter" idx="12"/>
          </p:nvPr>
        </p:nvSpPr>
        <p:spPr>
          <a:xfrm>
            <a:off x="459815" y="1998776"/>
            <a:ext cx="5002522" cy="3442401"/>
          </a:xfrm>
        </p:spPr>
        <p:txBody>
          <a:bodyPr vert="horz" lIns="0" tIns="45720" rIns="91440" bIns="45720" numCol="1" rtlCol="0" anchor="t">
            <a:noAutofit/>
          </a:bodyPr>
          <a:lstStyle/>
          <a:p>
            <a:pPr>
              <a:buClr>
                <a:schemeClr val="accent2"/>
              </a:buClr>
            </a:pPr>
            <a:r>
              <a:rPr lang="en-GB" sz="1800" b="1" dirty="0">
                <a:solidFill>
                  <a:srgbClr val="454545"/>
                </a:solidFill>
                <a:latin typeface="Helvetica Neue LT Std 45 Light"/>
              </a:rPr>
              <a:t>Leading the Way </a:t>
            </a:r>
            <a:r>
              <a:rPr lang="en-GB" sz="1800" dirty="0">
                <a:solidFill>
                  <a:srgbClr val="454545"/>
                </a:solidFill>
                <a:latin typeface="Helvetica Neue LT Std 45 Light"/>
              </a:rPr>
              <a:t>Future Energy Scenario</a:t>
            </a:r>
          </a:p>
          <a:p>
            <a:pPr marL="799465" lvl="1" indent="-342900">
              <a:buClr>
                <a:schemeClr val="accent2"/>
              </a:buClr>
              <a:buFont typeface="Wingdings" panose="020B0604020202020204" pitchFamily="34" charset="0"/>
              <a:buChar char="§"/>
            </a:pPr>
            <a:r>
              <a:rPr lang="en-GB" sz="1800" dirty="0">
                <a:solidFill>
                  <a:srgbClr val="454545"/>
                </a:solidFill>
                <a:latin typeface="Helvetica Neue LT Std 45 Light"/>
              </a:rPr>
              <a:t>40 GW of offshore wind by 2030</a:t>
            </a:r>
          </a:p>
          <a:p>
            <a:pPr marL="799465" lvl="1" indent="-342900">
              <a:buClr>
                <a:schemeClr val="accent2"/>
              </a:buClr>
              <a:buFont typeface="Wingdings" panose="020B0604020202020204" pitchFamily="34" charset="0"/>
              <a:buChar char="§"/>
            </a:pPr>
            <a:r>
              <a:rPr lang="en-GB" sz="1800" dirty="0">
                <a:solidFill>
                  <a:srgbClr val="454545"/>
                </a:solidFill>
                <a:latin typeface="Helvetica Neue LT Std 45 Light"/>
              </a:rPr>
              <a:t>83 GW of offshore wind by 2050</a:t>
            </a:r>
          </a:p>
          <a:p>
            <a:pPr marL="799465" lvl="1" indent="-342900">
              <a:buClr>
                <a:schemeClr val="accent2"/>
              </a:buClr>
              <a:buFont typeface="Wingdings" panose="020B0604020202020204" pitchFamily="34" charset="0"/>
              <a:buChar char="§"/>
            </a:pPr>
            <a:r>
              <a:rPr lang="en-GB" sz="1800" dirty="0">
                <a:solidFill>
                  <a:srgbClr val="454545"/>
                </a:solidFill>
                <a:latin typeface="Helvetica Neue LT Std 45 Light"/>
              </a:rPr>
              <a:t>22 GW interconnectors in 2030 and 27 GW in 2050</a:t>
            </a:r>
          </a:p>
          <a:p>
            <a:pPr marL="342900" indent="-342900">
              <a:buClr>
                <a:schemeClr val="accent2"/>
              </a:buClr>
              <a:buFont typeface="Symbol" panose="05050102010706020507" pitchFamily="18" charset="2"/>
              <a:buChar char=""/>
            </a:pPr>
            <a:r>
              <a:rPr lang="en-GB" sz="1800" dirty="0">
                <a:solidFill>
                  <a:srgbClr val="454545"/>
                </a:solidFill>
                <a:latin typeface="Helvetica Neue LT Std 45 Light"/>
              </a:rPr>
              <a:t>To perform our analysis, we split the waters around Great Britain into </a:t>
            </a:r>
            <a:r>
              <a:rPr lang="en-GB" sz="1800" b="1" dirty="0">
                <a:solidFill>
                  <a:srgbClr val="454545"/>
                </a:solidFill>
                <a:latin typeface="Helvetica Neue LT Std 45 Light"/>
              </a:rPr>
              <a:t>six regional offshore wind development zones</a:t>
            </a:r>
            <a:r>
              <a:rPr lang="en-GB" sz="1800" dirty="0">
                <a:solidFill>
                  <a:srgbClr val="454545"/>
                </a:solidFill>
                <a:latin typeface="Helvetica Neue LT Std 45 Light"/>
              </a:rPr>
              <a:t>.</a:t>
            </a:r>
            <a:endParaRPr lang="en-US" sz="1800" dirty="0">
              <a:solidFill>
                <a:srgbClr val="454545"/>
              </a:solidFill>
              <a:latin typeface="Helvetica Neue LT Std 45 Light"/>
            </a:endParaRPr>
          </a:p>
          <a:p>
            <a:pPr marL="456565" lvl="1"/>
            <a:endParaRPr lang="en-GB" sz="2200" dirty="0">
              <a:solidFill>
                <a:schemeClr val="tx1"/>
              </a:solidFill>
              <a:latin typeface="Helvetica Neue LT Std 45 Light"/>
            </a:endParaRPr>
          </a:p>
          <a:p>
            <a:pPr marL="456565" lvl="1"/>
            <a:endParaRPr lang="en-GB" sz="2000" dirty="0">
              <a:solidFill>
                <a:schemeClr val="tx1"/>
              </a:solidFill>
              <a:latin typeface="Helvetica Neue LT Std 45 Light"/>
            </a:endParaRPr>
          </a:p>
          <a:p>
            <a:pPr marL="456565" lvl="1"/>
            <a:endParaRPr lang="en-GB" sz="2000" dirty="0">
              <a:solidFill>
                <a:schemeClr val="tx1"/>
              </a:solidFill>
            </a:endParaRPr>
          </a:p>
          <a:p>
            <a:pPr marL="0" indent="0">
              <a:buNone/>
            </a:pPr>
            <a:endParaRPr lang="en-GB" sz="2000" dirty="0">
              <a:solidFill>
                <a:schemeClr val="accent4"/>
              </a:solidFill>
            </a:endParaRPr>
          </a:p>
          <a:p>
            <a:pPr marL="0" indent="0">
              <a:buNone/>
            </a:pPr>
            <a:endParaRPr lang="en-GB" dirty="0">
              <a:solidFill>
                <a:srgbClr val="595959"/>
              </a:solidFill>
            </a:endParaRPr>
          </a:p>
        </p:txBody>
      </p:sp>
      <p:pic>
        <p:nvPicPr>
          <p:cNvPr id="6" name="Picture 5">
            <a:extLst>
              <a:ext uri="{FF2B5EF4-FFF2-40B4-BE49-F238E27FC236}">
                <a16:creationId xmlns:a16="http://schemas.microsoft.com/office/drawing/2014/main" id="{01172802-4632-4E37-BCC9-28F4DFEB5C93}"/>
              </a:ext>
            </a:extLst>
          </p:cNvPr>
          <p:cNvPicPr>
            <a:picLocks noChangeAspect="1"/>
          </p:cNvPicPr>
          <p:nvPr/>
        </p:nvPicPr>
        <p:blipFill>
          <a:blip r:embed="rId2"/>
          <a:stretch>
            <a:fillRect/>
          </a:stretch>
        </p:blipFill>
        <p:spPr>
          <a:xfrm>
            <a:off x="5880127" y="1244718"/>
            <a:ext cx="5673627" cy="4950518"/>
          </a:xfrm>
          <a:prstGeom prst="rect">
            <a:avLst/>
          </a:prstGeom>
        </p:spPr>
      </p:pic>
    </p:spTree>
    <p:extLst>
      <p:ext uri="{BB962C8B-B14F-4D97-AF65-F5344CB8AC3E}">
        <p14:creationId xmlns:p14="http://schemas.microsoft.com/office/powerpoint/2010/main" val="1081502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A56B5B9-AA6F-4814-9D33-CD581BD726D2}"/>
              </a:ext>
            </a:extLst>
          </p:cNvPr>
          <p:cNvSpPr>
            <a:spLocks noGrp="1"/>
          </p:cNvSpPr>
          <p:nvPr>
            <p:ph type="title"/>
          </p:nvPr>
        </p:nvSpPr>
        <p:spPr>
          <a:xfrm>
            <a:off x="431371" y="164637"/>
            <a:ext cx="6624736" cy="637747"/>
          </a:xfrm>
        </p:spPr>
        <p:txBody>
          <a:bodyPr/>
          <a:lstStyle/>
          <a:p>
            <a:r>
              <a:rPr lang="en-GB"/>
              <a:t>How it could look in 2030</a:t>
            </a:r>
          </a:p>
        </p:txBody>
      </p:sp>
      <p:sp>
        <p:nvSpPr>
          <p:cNvPr id="8" name="TextBox 7">
            <a:extLst>
              <a:ext uri="{FF2B5EF4-FFF2-40B4-BE49-F238E27FC236}">
                <a16:creationId xmlns:a16="http://schemas.microsoft.com/office/drawing/2014/main" id="{80A320E8-BF2D-459A-A689-ABEFE9432C70}"/>
              </a:ext>
            </a:extLst>
          </p:cNvPr>
          <p:cNvSpPr txBox="1"/>
          <p:nvPr/>
        </p:nvSpPr>
        <p:spPr>
          <a:xfrm>
            <a:off x="781878" y="5122287"/>
            <a:ext cx="3648405" cy="697755"/>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Cost: £15 billion</a:t>
            </a:r>
          </a:p>
          <a:p>
            <a:pPr lvl="0">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149</a:t>
            </a:r>
          </a:p>
        </p:txBody>
      </p:sp>
      <p:sp>
        <p:nvSpPr>
          <p:cNvPr id="11" name="TextBox 10">
            <a:extLst>
              <a:ext uri="{FF2B5EF4-FFF2-40B4-BE49-F238E27FC236}">
                <a16:creationId xmlns:a16="http://schemas.microsoft.com/office/drawing/2014/main" id="{14D918B3-1098-4AF7-B5A9-FCA7EA7C4CFF}"/>
              </a:ext>
            </a:extLst>
          </p:cNvPr>
          <p:cNvSpPr txBox="1"/>
          <p:nvPr/>
        </p:nvSpPr>
        <p:spPr>
          <a:xfrm>
            <a:off x="4863019" y="5122287"/>
            <a:ext cx="3648405" cy="697755"/>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Cost: £12 billion (-17%)</a:t>
            </a:r>
          </a:p>
          <a:p>
            <a:pPr>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60% reduction</a:t>
            </a:r>
          </a:p>
        </p:txBody>
      </p:sp>
      <p:pic>
        <p:nvPicPr>
          <p:cNvPr id="4" name="Picture 3">
            <a:extLst>
              <a:ext uri="{FF2B5EF4-FFF2-40B4-BE49-F238E27FC236}">
                <a16:creationId xmlns:a16="http://schemas.microsoft.com/office/drawing/2014/main" id="{D1DB0145-6684-44FA-930B-8F5022CB8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013" y="802385"/>
            <a:ext cx="11029244" cy="4138415"/>
          </a:xfrm>
          <a:prstGeom prst="rect">
            <a:avLst/>
          </a:prstGeom>
        </p:spPr>
      </p:pic>
    </p:spTree>
    <p:extLst>
      <p:ext uri="{BB962C8B-B14F-4D97-AF65-F5344CB8AC3E}">
        <p14:creationId xmlns:p14="http://schemas.microsoft.com/office/powerpoint/2010/main" val="492920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A56B5B9-AA6F-4814-9D33-CD581BD726D2}"/>
              </a:ext>
            </a:extLst>
          </p:cNvPr>
          <p:cNvSpPr>
            <a:spLocks noGrp="1"/>
          </p:cNvSpPr>
          <p:nvPr>
            <p:ph type="title"/>
          </p:nvPr>
        </p:nvSpPr>
        <p:spPr>
          <a:xfrm>
            <a:off x="431371" y="164637"/>
            <a:ext cx="6624736" cy="637747"/>
          </a:xfrm>
        </p:spPr>
        <p:txBody>
          <a:bodyPr/>
          <a:lstStyle/>
          <a:p>
            <a:r>
              <a:rPr lang="en-GB"/>
              <a:t>How it could look in 2050</a:t>
            </a:r>
          </a:p>
        </p:txBody>
      </p:sp>
      <p:pic>
        <p:nvPicPr>
          <p:cNvPr id="7" name="Picture 2" descr="https://eastus1-mediap.svc.ms/transform/thumbnail?provider=spo&amp;inputFormat=jpg&amp;cs=fFNQTw&amp;docid=https%3A%2F%2Fnationalgridplc.sharepoint.com%3A443%2F_api%2Fv2.0%2Fdrives%2Fb!QoZ1rZOcDkqjoK2GHfVUD5sP9Trm5m5GieYm7xCZfHR6iFpALmOpS5jgNdyEajgP%2Fitems%2F01ZHM2YVZFN5DMT7AMDJA2UVC7EJBEAPNR%3Fversion%3DPublished&amp;access_token=eyJ0eXAiOiJKV1QiLCJhbGciOiJub25lIn0.eyJhdWQiOiIwMDAwMDAwMy0wMDAwLTBmZjEtY2UwMC0wMDAwMDAwMDAwMDAvbmF0aW9uYWxncmlkcGxjLnNoYXJlcG9pbnQuY29tQGY5OGE2YTUzLTI1ZjMtNDIxMi05MDFjLWM3Nzg3ZmNkMzQ5NSIsImlzcyI6IjAwMDAwMDAzLTAwMDAtMGZmMS1jZTAwLTAwMDAwMDAwMDAwMCIsIm5iZiI6IjE2MDc2OTg4MDAiLCJleHAiOiIxNjA3NzIwNDAwIiwiZW5kcG9pbnR1cmwiOiJNNTFjbEJnMW1PaDJKVnF4TXZUdE5Tc2pBTmVpdVhiTDFZSlVCZ3dLUlgwPSIsImVuZHBvaW50dXJsTGVuZ3RoIjoiMTIyIiwiaXNsb29wYmFjayI6IlRydWUiLCJ2ZXIiOiJoYXNoZWRwcm9vZnRva2VuIiwic2l0ZWlkIjoiWVdRM05UZzJOREl0T1dNNU15MDBZVEJsTFdFellUQXRZV1E0TmpGa1pqVTFOREJtIiwic2lnbmluX3N0YXRlIjoiW1wia21zaVwiXSIsIm5hbWVpZCI6IjAjLmZ8bWVtYmVyc2hpcHxqZW5ueS53aWduYWxsQHVrLm5hdGlvbmFsZ3JpZC5jb20iLCJuaWkiOiJtaWNyb3NvZnQuc2hhcmVwb2ludCIsImlzdXNlciI6InRydWUiLCJjYWNoZWtleSI6IjBoLmZ8bWVtYmVyc2hpcHwxMDAzMjAwMDVkYWU2ZmE3QGxpdmUuY29tIiwidHQiOiIwIiwidXNlUGVyc2lzdGVudENvb2tpZSI6IjMifQ.VmQrb0FIWTFsNFVHUVNWanp2ZjM0eXFwYS9DMXJ0emFscUhJbG9YbEErYz0&amp;encodeFailures=1&amp;srcWidth=&amp;srcHeight=&amp;width=1919&amp;height=720&amp;action=Access">
            <a:extLst>
              <a:ext uri="{FF2B5EF4-FFF2-40B4-BE49-F238E27FC236}">
                <a16:creationId xmlns:a16="http://schemas.microsoft.com/office/drawing/2014/main" id="{8240E9FD-E274-436A-835F-21EB284812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71" y="895564"/>
            <a:ext cx="11015133" cy="413354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804B50A-A447-415C-B139-A902B4617383}"/>
              </a:ext>
            </a:extLst>
          </p:cNvPr>
          <p:cNvSpPr txBox="1"/>
          <p:nvPr/>
        </p:nvSpPr>
        <p:spPr>
          <a:xfrm>
            <a:off x="568117" y="5256998"/>
            <a:ext cx="3648405" cy="985078"/>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Capex Cost: £29 billion</a:t>
            </a:r>
          </a:p>
          <a:p>
            <a:pPr>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330 </a:t>
            </a:r>
          </a:p>
          <a:p>
            <a:pPr defTabSz="554478">
              <a:defRPr/>
            </a:pPr>
            <a:r>
              <a:rPr lang="en-GB" sz="1867">
                <a:solidFill>
                  <a:srgbClr val="000000"/>
                </a:solidFill>
                <a:latin typeface="Helvetica Neue Light"/>
                <a:ea typeface="Helvetica Neue Light" panose="02000403000000020004" pitchFamily="2" charset="0"/>
              </a:rPr>
              <a:t>Total Landing points: 105</a:t>
            </a:r>
          </a:p>
        </p:txBody>
      </p:sp>
      <p:sp>
        <p:nvSpPr>
          <p:cNvPr id="12" name="TextBox 11">
            <a:extLst>
              <a:ext uri="{FF2B5EF4-FFF2-40B4-BE49-F238E27FC236}">
                <a16:creationId xmlns:a16="http://schemas.microsoft.com/office/drawing/2014/main" id="{74CECD76-83D7-4AF0-8142-F859C4F28B98}"/>
              </a:ext>
            </a:extLst>
          </p:cNvPr>
          <p:cNvSpPr txBox="1"/>
          <p:nvPr/>
        </p:nvSpPr>
        <p:spPr>
          <a:xfrm>
            <a:off x="4502633" y="5256197"/>
            <a:ext cx="3648405" cy="985078"/>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Capex Cost: £23 billion (-18%)</a:t>
            </a:r>
          </a:p>
          <a:p>
            <a:pPr>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70% reduction</a:t>
            </a:r>
          </a:p>
          <a:p>
            <a:pPr lvl="0">
              <a:defRPr/>
            </a:pPr>
            <a:r>
              <a:rPr lang="en-GB" sz="1867">
                <a:solidFill>
                  <a:srgbClr val="000000"/>
                </a:solidFill>
                <a:latin typeface="Helvetica Neue Light"/>
                <a:ea typeface="Helvetica Neue Light" panose="02000403000000020004" pitchFamily="2" charset="0"/>
              </a:rPr>
              <a:t>Total Landing points: 30</a:t>
            </a:r>
          </a:p>
        </p:txBody>
      </p:sp>
    </p:spTree>
    <p:extLst>
      <p:ext uri="{BB962C8B-B14F-4D97-AF65-F5344CB8AC3E}">
        <p14:creationId xmlns:p14="http://schemas.microsoft.com/office/powerpoint/2010/main" val="3260856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A56B5B9-AA6F-4814-9D33-CD581BD726D2}"/>
              </a:ext>
            </a:extLst>
          </p:cNvPr>
          <p:cNvSpPr>
            <a:spLocks noGrp="1"/>
          </p:cNvSpPr>
          <p:nvPr>
            <p:ph type="title"/>
          </p:nvPr>
        </p:nvSpPr>
        <p:spPr>
          <a:xfrm>
            <a:off x="197097" y="194849"/>
            <a:ext cx="11870578" cy="637747"/>
          </a:xfrm>
        </p:spPr>
        <p:txBody>
          <a:bodyPr/>
          <a:lstStyle/>
          <a:p>
            <a:r>
              <a:rPr lang="en-GB" dirty="0"/>
              <a:t>How it could look in 2050 – Sensitivity Analysis</a:t>
            </a:r>
          </a:p>
        </p:txBody>
      </p:sp>
      <p:sp>
        <p:nvSpPr>
          <p:cNvPr id="15" name="TextBox 14">
            <a:extLst>
              <a:ext uri="{FF2B5EF4-FFF2-40B4-BE49-F238E27FC236}">
                <a16:creationId xmlns:a16="http://schemas.microsoft.com/office/drawing/2014/main" id="{A5DCD9BA-7EF2-49E1-B81D-391283AFDB77}"/>
              </a:ext>
            </a:extLst>
          </p:cNvPr>
          <p:cNvSpPr txBox="1"/>
          <p:nvPr/>
        </p:nvSpPr>
        <p:spPr>
          <a:xfrm>
            <a:off x="197096" y="5070732"/>
            <a:ext cx="3648405" cy="985078"/>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Capex Cost: £29 billion</a:t>
            </a:r>
          </a:p>
          <a:p>
            <a:pPr>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330 </a:t>
            </a:r>
          </a:p>
          <a:p>
            <a:pPr defTabSz="554478">
              <a:defRPr/>
            </a:pPr>
            <a:r>
              <a:rPr lang="en-GB" sz="1867">
                <a:solidFill>
                  <a:srgbClr val="000000"/>
                </a:solidFill>
                <a:latin typeface="Helvetica Neue Light"/>
                <a:ea typeface="Helvetica Neue Light" panose="02000403000000020004" pitchFamily="2" charset="0"/>
              </a:rPr>
              <a:t>Total Landing points: 105</a:t>
            </a:r>
          </a:p>
        </p:txBody>
      </p:sp>
      <p:sp>
        <p:nvSpPr>
          <p:cNvPr id="16" name="TextBox 15">
            <a:extLst>
              <a:ext uri="{FF2B5EF4-FFF2-40B4-BE49-F238E27FC236}">
                <a16:creationId xmlns:a16="http://schemas.microsoft.com/office/drawing/2014/main" id="{93DE9DD7-103A-4DDD-B989-B9CA3737EED6}"/>
              </a:ext>
            </a:extLst>
          </p:cNvPr>
          <p:cNvSpPr txBox="1"/>
          <p:nvPr/>
        </p:nvSpPr>
        <p:spPr>
          <a:xfrm>
            <a:off x="4224475" y="5070732"/>
            <a:ext cx="3648405" cy="985078"/>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Capex Cost: £27 billion (-8%)</a:t>
            </a:r>
          </a:p>
          <a:p>
            <a:pPr>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40% reduction</a:t>
            </a:r>
          </a:p>
          <a:p>
            <a:pPr lvl="0">
              <a:defRPr/>
            </a:pPr>
            <a:r>
              <a:rPr lang="en-GB" sz="1867">
                <a:solidFill>
                  <a:srgbClr val="000000"/>
                </a:solidFill>
                <a:latin typeface="Helvetica Neue Light"/>
                <a:ea typeface="Helvetica Neue Light" panose="02000403000000020004" pitchFamily="2" charset="0"/>
              </a:rPr>
              <a:t>Total Landing points: 60</a:t>
            </a:r>
          </a:p>
        </p:txBody>
      </p:sp>
      <p:sp>
        <p:nvSpPr>
          <p:cNvPr id="17" name="TextBox 16">
            <a:extLst>
              <a:ext uri="{FF2B5EF4-FFF2-40B4-BE49-F238E27FC236}">
                <a16:creationId xmlns:a16="http://schemas.microsoft.com/office/drawing/2014/main" id="{B64E3C3F-2F88-4225-800F-8C339795CEF7}"/>
              </a:ext>
            </a:extLst>
          </p:cNvPr>
          <p:cNvSpPr txBox="1"/>
          <p:nvPr/>
        </p:nvSpPr>
        <p:spPr>
          <a:xfrm>
            <a:off x="8251854" y="5070732"/>
            <a:ext cx="3648405" cy="985078"/>
          </a:xfrm>
          <a:prstGeom prst="rect">
            <a:avLst/>
          </a:prstGeom>
          <a:ln w="19050">
            <a:solidFill>
              <a:schemeClr val="accent1"/>
            </a:solidFill>
          </a:ln>
        </p:spPr>
        <p:txBody>
          <a:bodyPr wrap="square" lIns="121920" tIns="60960" rIns="121920" bIns="60960" rtlCol="0" anchor="t">
            <a:spAutoFit/>
          </a:bodyPr>
          <a:lstStyle/>
          <a:p>
            <a:pPr defTabSz="554478">
              <a:defRPr/>
            </a:pPr>
            <a:r>
              <a:rPr lang="en-GB" sz="1867">
                <a:solidFill>
                  <a:srgbClr val="000000"/>
                </a:solidFill>
                <a:latin typeface="Helvetica Neue Light"/>
                <a:ea typeface="Helvetica Neue Light" panose="02000403000000020004" pitchFamily="2" charset="0"/>
              </a:rPr>
              <a:t>Capex Cost: £23 billion (-18%)</a:t>
            </a:r>
          </a:p>
          <a:p>
            <a:pPr>
              <a:defRPr/>
            </a:pPr>
            <a:r>
              <a:rPr lang="en-GB" sz="1867">
                <a:solidFill>
                  <a:srgbClr val="000000"/>
                </a:solidFill>
                <a:latin typeface="Helvetica Neue Light"/>
                <a:ea typeface="Helvetica Neue Light" panose="02000403000000020004" pitchFamily="2" charset="0"/>
              </a:rPr>
              <a:t>Total Assets: </a:t>
            </a:r>
            <a:r>
              <a:rPr lang="en-GB" sz="1867">
                <a:latin typeface="Helvetica Neue Light"/>
                <a:ea typeface="Helvetica Neue Light" panose="02000403000000020004" pitchFamily="2" charset="0"/>
              </a:rPr>
              <a:t>70% reduction</a:t>
            </a:r>
          </a:p>
          <a:p>
            <a:pPr lvl="0">
              <a:defRPr/>
            </a:pPr>
            <a:r>
              <a:rPr lang="en-GB" sz="1867">
                <a:solidFill>
                  <a:srgbClr val="000000"/>
                </a:solidFill>
                <a:latin typeface="Helvetica Neue Light"/>
                <a:ea typeface="Helvetica Neue Light" panose="02000403000000020004" pitchFamily="2" charset="0"/>
              </a:rPr>
              <a:t>Total Landing points: 30</a:t>
            </a:r>
          </a:p>
        </p:txBody>
      </p:sp>
      <p:pic>
        <p:nvPicPr>
          <p:cNvPr id="11" name="Picture 10">
            <a:extLst>
              <a:ext uri="{FF2B5EF4-FFF2-40B4-BE49-F238E27FC236}">
                <a16:creationId xmlns:a16="http://schemas.microsoft.com/office/drawing/2014/main" id="{99F5B079-E5EB-417B-8A2E-ECC88CDD9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335" y="923635"/>
            <a:ext cx="11637329" cy="3965019"/>
          </a:xfrm>
          <a:prstGeom prst="rect">
            <a:avLst/>
          </a:prstGeom>
        </p:spPr>
      </p:pic>
    </p:spTree>
    <p:extLst>
      <p:ext uri="{BB962C8B-B14F-4D97-AF65-F5344CB8AC3E}">
        <p14:creationId xmlns:p14="http://schemas.microsoft.com/office/powerpoint/2010/main" val="7451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963666-6FD2-41CF-A325-A4F7F9523D8E}"/>
              </a:ext>
            </a:extLst>
          </p:cNvPr>
          <p:cNvSpPr>
            <a:spLocks noGrp="1"/>
          </p:cNvSpPr>
          <p:nvPr>
            <p:ph type="title"/>
          </p:nvPr>
        </p:nvSpPr>
        <p:spPr>
          <a:xfrm>
            <a:off x="459815" y="399520"/>
            <a:ext cx="11106874" cy="637747"/>
          </a:xfrm>
        </p:spPr>
        <p:txBody>
          <a:bodyPr>
            <a:normAutofit fontScale="90000"/>
          </a:bodyPr>
          <a:lstStyle/>
          <a:p>
            <a:r>
              <a:rPr lang="en-GB"/>
              <a:t>Technology barriers and system risks to achieving the integrated option </a:t>
            </a:r>
          </a:p>
        </p:txBody>
      </p:sp>
      <p:sp>
        <p:nvSpPr>
          <p:cNvPr id="4" name="TextBox 3">
            <a:extLst>
              <a:ext uri="{FF2B5EF4-FFF2-40B4-BE49-F238E27FC236}">
                <a16:creationId xmlns:a16="http://schemas.microsoft.com/office/drawing/2014/main" id="{B238838A-EF5A-4C1F-9325-9220D7F03036}"/>
              </a:ext>
            </a:extLst>
          </p:cNvPr>
          <p:cNvSpPr txBox="1"/>
          <p:nvPr/>
        </p:nvSpPr>
        <p:spPr>
          <a:xfrm>
            <a:off x="510623" y="1940641"/>
            <a:ext cx="8891337" cy="2600712"/>
          </a:xfrm>
          <a:prstGeom prst="rect">
            <a:avLst/>
          </a:prstGeom>
          <a:noFill/>
        </p:spPr>
        <p:txBody>
          <a:bodyPr wrap="square" lIns="91440" tIns="45720" rIns="91440" bIns="45720" rtlCol="0" anchor="t">
            <a:spAutoFit/>
          </a:bodyPr>
          <a:lstStyle/>
          <a:p>
            <a:pPr marL="285750" indent="-285750">
              <a:spcAft>
                <a:spcPts val="600"/>
              </a:spcAft>
              <a:buClr>
                <a:schemeClr val="accent2"/>
              </a:buClr>
              <a:buFont typeface="Arial" panose="020B0604020202020204" pitchFamily="34" charset="0"/>
              <a:buChar char="•"/>
            </a:pPr>
            <a:r>
              <a:rPr lang="en-GB" sz="2600" dirty="0">
                <a:solidFill>
                  <a:srgbClr val="636462"/>
                </a:solidFill>
                <a:latin typeface="Helvetica Neue LT Pro 55 Roman"/>
                <a:cs typeface="Arial"/>
              </a:rPr>
              <a:t>Our work has highlighted key barriers and risks. These can be divided into technology availability and system risks.</a:t>
            </a:r>
          </a:p>
          <a:p>
            <a:pPr marL="285750" indent="-285750">
              <a:spcAft>
                <a:spcPts val="600"/>
              </a:spcAft>
              <a:buClr>
                <a:schemeClr val="accent2"/>
              </a:buClr>
              <a:buFont typeface="Arial" panose="020B0604020202020204" pitchFamily="34" charset="0"/>
              <a:buChar char="•"/>
            </a:pPr>
            <a:r>
              <a:rPr lang="en-GB" sz="2600" dirty="0">
                <a:solidFill>
                  <a:srgbClr val="636462"/>
                </a:solidFill>
                <a:latin typeface="Helvetica Neue LT Pro 55 Roman"/>
                <a:ea typeface="Arial" panose="020B0604020202020204" pitchFamily="34" charset="0"/>
                <a:cs typeface="Arial"/>
              </a:rPr>
              <a:t>Apart from the highlighted change to the Grid Code, an integrated approach could be implemented without progress on any of these recommendations.</a:t>
            </a:r>
            <a:r>
              <a:rPr lang="en-GB" sz="2800" dirty="0">
                <a:solidFill>
                  <a:srgbClr val="636462"/>
                </a:solidFill>
                <a:latin typeface="Helvetica Neue LT Pro 55 Roman"/>
                <a:ea typeface="Arial" panose="020B0604020202020204" pitchFamily="34" charset="0"/>
                <a:cs typeface="Arial"/>
              </a:rPr>
              <a:t> </a:t>
            </a:r>
            <a:endParaRPr lang="en-GB" sz="2800" dirty="0">
              <a:solidFill>
                <a:srgbClr val="636462"/>
              </a:solidFill>
              <a:latin typeface="Helvetica Neue LT Pro 55 Roman"/>
              <a:ea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83BC234-8ABD-402B-BB6E-AC7F5094129B}"/>
              </a:ext>
            </a:extLst>
          </p:cNvPr>
          <p:cNvPicPr>
            <a:picLocks noChangeAspect="1"/>
          </p:cNvPicPr>
          <p:nvPr/>
        </p:nvPicPr>
        <p:blipFill>
          <a:blip r:embed="rId2"/>
          <a:stretch>
            <a:fillRect/>
          </a:stretch>
        </p:blipFill>
        <p:spPr>
          <a:xfrm>
            <a:off x="9812793" y="4130663"/>
            <a:ext cx="2149930" cy="1931441"/>
          </a:xfrm>
          <a:prstGeom prst="rect">
            <a:avLst/>
          </a:prstGeom>
        </p:spPr>
      </p:pic>
    </p:spTree>
    <p:extLst>
      <p:ext uri="{BB962C8B-B14F-4D97-AF65-F5344CB8AC3E}">
        <p14:creationId xmlns:p14="http://schemas.microsoft.com/office/powerpoint/2010/main" val="12088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963666-6FD2-41CF-A325-A4F7F9523D8E}"/>
              </a:ext>
            </a:extLst>
          </p:cNvPr>
          <p:cNvSpPr>
            <a:spLocks noGrp="1"/>
          </p:cNvSpPr>
          <p:nvPr>
            <p:ph type="title"/>
          </p:nvPr>
        </p:nvSpPr>
        <p:spPr>
          <a:xfrm>
            <a:off x="474192" y="140728"/>
            <a:ext cx="11106874" cy="637747"/>
          </a:xfrm>
        </p:spPr>
        <p:txBody>
          <a:bodyPr>
            <a:normAutofit fontScale="90000"/>
          </a:bodyPr>
          <a:lstStyle/>
          <a:p>
            <a:r>
              <a:rPr lang="en-GB"/>
              <a:t>Technology availability </a:t>
            </a:r>
          </a:p>
        </p:txBody>
      </p:sp>
      <p:sp>
        <p:nvSpPr>
          <p:cNvPr id="4" name="TextBox 3">
            <a:extLst>
              <a:ext uri="{FF2B5EF4-FFF2-40B4-BE49-F238E27FC236}">
                <a16:creationId xmlns:a16="http://schemas.microsoft.com/office/drawing/2014/main" id="{B238838A-EF5A-4C1F-9325-9220D7F03036}"/>
              </a:ext>
            </a:extLst>
          </p:cNvPr>
          <p:cNvSpPr txBox="1"/>
          <p:nvPr/>
        </p:nvSpPr>
        <p:spPr>
          <a:xfrm>
            <a:off x="409040" y="825424"/>
            <a:ext cx="9701783" cy="5740033"/>
          </a:xfrm>
          <a:prstGeom prst="rect">
            <a:avLst/>
          </a:prstGeom>
          <a:noFill/>
        </p:spPr>
        <p:txBody>
          <a:bodyPr wrap="square" lIns="91440" tIns="45720" rIns="91440" bIns="45720" rtlCol="0" anchor="t">
            <a:spAutoFit/>
          </a:bodyPr>
          <a:lstStyle/>
          <a:p>
            <a:pPr marL="285750" indent="-285750">
              <a:spcAft>
                <a:spcPts val="600"/>
              </a:spcAft>
              <a:buClr>
                <a:schemeClr val="accent2"/>
              </a:buClr>
              <a:buFont typeface="Arial" panose="020B0604020202020204" pitchFamily="34" charset="0"/>
              <a:buChar char="•"/>
            </a:pPr>
            <a:r>
              <a:rPr lang="en-GB" sz="2000" dirty="0">
                <a:solidFill>
                  <a:srgbClr val="737373"/>
                </a:solidFill>
                <a:latin typeface="Helvetica Neue LT Std 65 Medium" panose="020B0604020202020204"/>
              </a:rPr>
              <a:t>There is a need for </a:t>
            </a:r>
            <a:r>
              <a:rPr lang="en-GB" sz="2000" dirty="0">
                <a:solidFill>
                  <a:schemeClr val="accent4"/>
                </a:solidFill>
                <a:latin typeface="Helvetica Neue LT Std 65 Medium" panose="020B0604020202020204"/>
              </a:rPr>
              <a:t>HVDC circuit breakers (DCCBs) </a:t>
            </a:r>
            <a:r>
              <a:rPr lang="en-GB" sz="2000" dirty="0">
                <a:solidFill>
                  <a:srgbClr val="737373"/>
                </a:solidFill>
                <a:latin typeface="Helvetica Neue LT Std 65 Medium" panose="020B0604020202020204"/>
              </a:rPr>
              <a:t>to be progress to commercial use in Europe</a:t>
            </a:r>
          </a:p>
          <a:p>
            <a:pPr marL="285750" indent="-285750">
              <a:spcAft>
                <a:spcPts val="600"/>
              </a:spcAft>
              <a:buClr>
                <a:schemeClr val="accent2"/>
              </a:buClr>
              <a:buFont typeface="Arial" panose="020B0604020202020204" pitchFamily="34" charset="0"/>
              <a:buChar char="•"/>
            </a:pPr>
            <a:r>
              <a:rPr lang="en-GB" sz="2000" dirty="0">
                <a:solidFill>
                  <a:srgbClr val="737373"/>
                </a:solidFill>
                <a:latin typeface="Helvetica Neue LT Std 65 Medium" panose="020B0604020202020204"/>
              </a:rPr>
              <a:t>DCCBs have been used in three projects in China but not at transmission levels in Europe</a:t>
            </a:r>
          </a:p>
          <a:p>
            <a:pPr marL="285750" indent="-285750">
              <a:spcAft>
                <a:spcPts val="600"/>
              </a:spcAft>
              <a:buClr>
                <a:schemeClr val="accent2"/>
              </a:buClr>
              <a:buFont typeface="Arial" panose="020B0604020202020204" pitchFamily="34" charset="0"/>
              <a:buChar char="•"/>
            </a:pPr>
            <a:r>
              <a:rPr lang="en-GB" sz="2000" dirty="0">
                <a:solidFill>
                  <a:srgbClr val="737373"/>
                </a:solidFill>
                <a:latin typeface="Helvetica Neue LT Std 65 Medium" panose="020B0604020202020204"/>
              </a:rPr>
              <a:t>Almost all the HVDC systems in operation today have been developed as point-to-point systems without the use of circuit breakers </a:t>
            </a:r>
          </a:p>
          <a:p>
            <a:pPr>
              <a:spcAft>
                <a:spcPts val="600"/>
              </a:spcAft>
            </a:pPr>
            <a:r>
              <a:rPr lang="en-GB" sz="2400" dirty="0">
                <a:solidFill>
                  <a:schemeClr val="accent4"/>
                </a:solidFill>
                <a:latin typeface="Helvetica Neue LT Std 65 Medium" panose="020B0604020202020204"/>
              </a:rPr>
              <a:t>Where?</a:t>
            </a:r>
          </a:p>
          <a:p>
            <a:pPr>
              <a:spcAft>
                <a:spcPts val="600"/>
              </a:spcAft>
            </a:pPr>
            <a:r>
              <a:rPr lang="en-GB" sz="2000" dirty="0">
                <a:solidFill>
                  <a:srgbClr val="737373"/>
                </a:solidFill>
                <a:latin typeface="Helvetica Neue LT Std 65 Medium" panose="020B0604020202020204"/>
              </a:rPr>
              <a:t>The Integrated option utilises DCCBs in two locations in Scotland, which we consider the optimal approach for transporting electricity further south. </a:t>
            </a:r>
          </a:p>
          <a:p>
            <a:pPr>
              <a:spcAft>
                <a:spcPts val="600"/>
              </a:spcAft>
            </a:pPr>
            <a:endParaRPr lang="en-GB" sz="2400" dirty="0">
              <a:solidFill>
                <a:srgbClr val="737373"/>
              </a:solidFill>
              <a:latin typeface="Helvetica Neue LT Std 65 Medium" panose="020B0604020202020204"/>
            </a:endParaRPr>
          </a:p>
          <a:p>
            <a:pPr>
              <a:spcAft>
                <a:spcPts val="600"/>
              </a:spcAft>
            </a:pPr>
            <a:r>
              <a:rPr lang="en-GB" sz="2400" dirty="0">
                <a:solidFill>
                  <a:schemeClr val="accent4"/>
                </a:solidFill>
                <a:latin typeface="Helvetica Neue LT Std 65 Medium" panose="020B0604020202020204"/>
              </a:rPr>
              <a:t>What happens if they don’t progress to commercial use?</a:t>
            </a:r>
          </a:p>
          <a:p>
            <a:pPr>
              <a:spcAft>
                <a:spcPts val="600"/>
              </a:spcAft>
            </a:pPr>
            <a:r>
              <a:rPr lang="en-GB" sz="2000" dirty="0">
                <a:solidFill>
                  <a:srgbClr val="737373"/>
                </a:solidFill>
                <a:latin typeface="Helvetica Neue LT Std 65 Medium" panose="020B0604020202020204"/>
              </a:rPr>
              <a:t>However, an integrated design can be developed in alternative ways if DCCBs are not available. If this was the case there would be additional network infrastructure required, coming at an additional cost. This would also have the potential to increase the likelihood of network faults and therefore impact on system reliability and operability.</a:t>
            </a:r>
            <a:endParaRPr lang="en-GB" sz="2000" dirty="0">
              <a:solidFill>
                <a:srgbClr val="737373"/>
              </a:solidFill>
              <a:latin typeface="Helvetica Neue LT Std 65 Medium" panose="020B0604020202020204"/>
              <a:ea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83BC234-8ABD-402B-BB6E-AC7F5094129B}"/>
              </a:ext>
            </a:extLst>
          </p:cNvPr>
          <p:cNvPicPr>
            <a:picLocks noChangeAspect="1"/>
          </p:cNvPicPr>
          <p:nvPr/>
        </p:nvPicPr>
        <p:blipFill>
          <a:blip r:embed="rId2"/>
          <a:stretch>
            <a:fillRect/>
          </a:stretch>
        </p:blipFill>
        <p:spPr>
          <a:xfrm>
            <a:off x="9897905" y="2374736"/>
            <a:ext cx="1984247" cy="1782596"/>
          </a:xfrm>
          <a:prstGeom prst="rect">
            <a:avLst/>
          </a:prstGeom>
        </p:spPr>
      </p:pic>
    </p:spTree>
    <p:extLst>
      <p:ext uri="{BB962C8B-B14F-4D97-AF65-F5344CB8AC3E}">
        <p14:creationId xmlns:p14="http://schemas.microsoft.com/office/powerpoint/2010/main" val="645178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963666-6FD2-41CF-A325-A4F7F9523D8E}"/>
              </a:ext>
            </a:extLst>
          </p:cNvPr>
          <p:cNvSpPr>
            <a:spLocks noGrp="1"/>
          </p:cNvSpPr>
          <p:nvPr>
            <p:ph type="title"/>
          </p:nvPr>
        </p:nvSpPr>
        <p:spPr>
          <a:xfrm>
            <a:off x="459815" y="399520"/>
            <a:ext cx="11106874" cy="637747"/>
          </a:xfrm>
        </p:spPr>
        <p:txBody>
          <a:bodyPr>
            <a:normAutofit fontScale="90000"/>
          </a:bodyPr>
          <a:lstStyle/>
          <a:p>
            <a:r>
              <a:rPr lang="en-GB"/>
              <a:t>Technology continued</a:t>
            </a:r>
          </a:p>
        </p:txBody>
      </p:sp>
      <p:sp>
        <p:nvSpPr>
          <p:cNvPr id="4" name="TextBox 3">
            <a:extLst>
              <a:ext uri="{FF2B5EF4-FFF2-40B4-BE49-F238E27FC236}">
                <a16:creationId xmlns:a16="http://schemas.microsoft.com/office/drawing/2014/main" id="{B238838A-EF5A-4C1F-9325-9220D7F03036}"/>
              </a:ext>
            </a:extLst>
          </p:cNvPr>
          <p:cNvSpPr txBox="1"/>
          <p:nvPr/>
        </p:nvSpPr>
        <p:spPr>
          <a:xfrm>
            <a:off x="459815" y="1177587"/>
            <a:ext cx="9718901" cy="246221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dirty="0">
                <a:solidFill>
                  <a:srgbClr val="737373"/>
                </a:solidFill>
                <a:latin typeface="Helvetica Neue LT Std 65 Medium" panose="020B0604020202020204"/>
              </a:rPr>
              <a:t>Higher capacity </a:t>
            </a:r>
            <a:r>
              <a:rPr lang="en-GB" dirty="0">
                <a:solidFill>
                  <a:schemeClr val="accent4"/>
                </a:solidFill>
                <a:latin typeface="Helvetica Neue LT Std 65 Medium" panose="020B0604020202020204"/>
              </a:rPr>
              <a:t>HVDC submarine and underground cables </a:t>
            </a:r>
            <a:r>
              <a:rPr lang="en-GB" dirty="0">
                <a:solidFill>
                  <a:srgbClr val="737373"/>
                </a:solidFill>
                <a:latin typeface="Helvetica Neue LT Std 65 Medium" panose="020B0604020202020204"/>
              </a:rPr>
              <a:t>need to be brought to commercial use in Europe to enable the power transmission from offshore to onshore at the capacities envisaged in the Integrated option if the change to the SQSS standard is made.</a:t>
            </a:r>
          </a:p>
          <a:p>
            <a:pPr marL="285750" indent="-285750">
              <a:spcAft>
                <a:spcPts val="600"/>
              </a:spcAft>
              <a:buFont typeface="Arial" panose="020B0604020202020204" pitchFamily="34" charset="0"/>
              <a:buChar char="•"/>
            </a:pPr>
            <a:r>
              <a:rPr lang="en-GB" dirty="0">
                <a:solidFill>
                  <a:srgbClr val="737373"/>
                </a:solidFill>
                <a:latin typeface="Helvetica Neue LT Std 65 Medium" panose="020B0604020202020204"/>
              </a:rPr>
              <a:t>The proposed Integrated option assumes that individual cables with capacities of </a:t>
            </a:r>
            <a:r>
              <a:rPr lang="en-GB" dirty="0">
                <a:solidFill>
                  <a:schemeClr val="accent4"/>
                </a:solidFill>
                <a:latin typeface="Helvetica Neue LT Std 65 Medium" panose="020B0604020202020204"/>
              </a:rPr>
              <a:t>1.8 GW are available by 2040</a:t>
            </a:r>
            <a:r>
              <a:rPr lang="en-GB" dirty="0">
                <a:solidFill>
                  <a:srgbClr val="737373"/>
                </a:solidFill>
                <a:latin typeface="Helvetica Neue LT Std 65 Medium" panose="020B0604020202020204"/>
              </a:rPr>
              <a:t>. Two such cables together in a bi-pole arrangement will allow connections of 3.6 GW. Currently, the highest individual HVDC cable capacity that is widely available is 1.4 GW, with higher capacities limited in supply options. </a:t>
            </a:r>
          </a:p>
          <a:p>
            <a:pPr>
              <a:spcAft>
                <a:spcPts val="600"/>
              </a:spcAft>
            </a:pPr>
            <a:endParaRPr lang="en-GB" dirty="0">
              <a:solidFill>
                <a:srgbClr val="737373"/>
              </a:solidFill>
              <a:latin typeface="Helvetica Neue LT Std 65 Medium" panose="020B0604020202020204"/>
              <a:ea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83BC234-8ABD-402B-BB6E-AC7F5094129B}"/>
              </a:ext>
            </a:extLst>
          </p:cNvPr>
          <p:cNvPicPr>
            <a:picLocks noChangeAspect="1"/>
          </p:cNvPicPr>
          <p:nvPr/>
        </p:nvPicPr>
        <p:blipFill>
          <a:blip r:embed="rId2"/>
          <a:stretch>
            <a:fillRect/>
          </a:stretch>
        </p:blipFill>
        <p:spPr>
          <a:xfrm>
            <a:off x="10801134" y="1460281"/>
            <a:ext cx="1353086" cy="1215577"/>
          </a:xfrm>
          <a:prstGeom prst="rect">
            <a:avLst/>
          </a:prstGeom>
        </p:spPr>
      </p:pic>
      <p:sp>
        <p:nvSpPr>
          <p:cNvPr id="5" name="Rectangle: Top Corners Snipped 4">
            <a:extLst>
              <a:ext uri="{FF2B5EF4-FFF2-40B4-BE49-F238E27FC236}">
                <a16:creationId xmlns:a16="http://schemas.microsoft.com/office/drawing/2014/main" id="{360A7F7D-DC8D-4516-B968-0D982F802277}"/>
              </a:ext>
            </a:extLst>
          </p:cNvPr>
          <p:cNvSpPr/>
          <p:nvPr/>
        </p:nvSpPr>
        <p:spPr>
          <a:xfrm>
            <a:off x="588075" y="3639800"/>
            <a:ext cx="4982546" cy="2143129"/>
          </a:xfrm>
          <a:prstGeom prst="snip2Same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E798537E-5B67-4C5A-A804-5D9F211102F8}"/>
              </a:ext>
            </a:extLst>
          </p:cNvPr>
          <p:cNvSpPr/>
          <p:nvPr/>
        </p:nvSpPr>
        <p:spPr>
          <a:xfrm>
            <a:off x="931977" y="4249699"/>
            <a:ext cx="4294741" cy="923330"/>
          </a:xfrm>
          <a:prstGeom prst="rect">
            <a:avLst/>
          </a:prstGeom>
        </p:spPr>
        <p:txBody>
          <a:bodyPr wrap="square">
            <a:spAutoFit/>
          </a:bodyPr>
          <a:lstStyle/>
          <a:p>
            <a:r>
              <a:rPr lang="en-GB" b="1">
                <a:solidFill>
                  <a:schemeClr val="bg1"/>
                </a:solidFill>
                <a:latin typeface="Helvetica Neue LT Std 65 Medium" panose="020B0604020202020204"/>
                <a:ea typeface="Arial" panose="020B0604020202020204" pitchFamily="34" charset="0"/>
              </a:rPr>
              <a:t>A targeted innovation strategy and support for early commercial use is required</a:t>
            </a:r>
            <a:endParaRPr lang="en-GB" b="1">
              <a:solidFill>
                <a:schemeClr val="bg1"/>
              </a:solidFill>
              <a:latin typeface="Helvetica Neue LT Std 65 Medium" panose="020B0604020202020204"/>
            </a:endParaRPr>
          </a:p>
        </p:txBody>
      </p:sp>
      <p:pic>
        <p:nvPicPr>
          <p:cNvPr id="6" name="Picture 5">
            <a:extLst>
              <a:ext uri="{FF2B5EF4-FFF2-40B4-BE49-F238E27FC236}">
                <a16:creationId xmlns:a16="http://schemas.microsoft.com/office/drawing/2014/main" id="{CF6DE48A-4707-4341-B470-9BFCE2690CC9}"/>
              </a:ext>
            </a:extLst>
          </p:cNvPr>
          <p:cNvPicPr>
            <a:picLocks noChangeAspect="1"/>
          </p:cNvPicPr>
          <p:nvPr/>
        </p:nvPicPr>
        <p:blipFill>
          <a:blip r:embed="rId3"/>
          <a:stretch>
            <a:fillRect/>
          </a:stretch>
        </p:blipFill>
        <p:spPr>
          <a:xfrm>
            <a:off x="6019949" y="3639800"/>
            <a:ext cx="4999153" cy="2158171"/>
          </a:xfrm>
          <a:prstGeom prst="rect">
            <a:avLst/>
          </a:prstGeom>
        </p:spPr>
      </p:pic>
      <p:sp>
        <p:nvSpPr>
          <p:cNvPr id="9" name="Rectangle 8">
            <a:extLst>
              <a:ext uri="{FF2B5EF4-FFF2-40B4-BE49-F238E27FC236}">
                <a16:creationId xmlns:a16="http://schemas.microsoft.com/office/drawing/2014/main" id="{F182BE1D-B314-42E5-B9CA-DC481C7B63DE}"/>
              </a:ext>
            </a:extLst>
          </p:cNvPr>
          <p:cNvSpPr/>
          <p:nvPr/>
        </p:nvSpPr>
        <p:spPr>
          <a:xfrm>
            <a:off x="6237915" y="4118721"/>
            <a:ext cx="4563219" cy="1200329"/>
          </a:xfrm>
          <a:prstGeom prst="rect">
            <a:avLst/>
          </a:prstGeom>
        </p:spPr>
        <p:txBody>
          <a:bodyPr wrap="square">
            <a:spAutoFit/>
          </a:bodyPr>
          <a:lstStyle/>
          <a:p>
            <a:r>
              <a:rPr lang="en-GB" b="1">
                <a:solidFill>
                  <a:schemeClr val="bg1"/>
                </a:solidFill>
                <a:latin typeface="Helvetica Neue LT Std 65 Medium" panose="020B0604020202020204"/>
                <a:ea typeface="Arial" panose="020B0604020202020204" pitchFamily="34" charset="0"/>
              </a:rPr>
              <a:t>No other material HVAC or HVDC critical technology or asset dependencies that would impact development of an offshore integrated network</a:t>
            </a:r>
            <a:endParaRPr lang="en-GB" b="1">
              <a:solidFill>
                <a:schemeClr val="bg1"/>
              </a:solidFill>
              <a:latin typeface="Helvetica Neue LT Std 65 Medium" panose="020B0604020202020204"/>
            </a:endParaRPr>
          </a:p>
        </p:txBody>
      </p:sp>
    </p:spTree>
    <p:extLst>
      <p:ext uri="{BB962C8B-B14F-4D97-AF65-F5344CB8AC3E}">
        <p14:creationId xmlns:p14="http://schemas.microsoft.com/office/powerpoint/2010/main" val="3669750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963666-6FD2-41CF-A325-A4F7F9523D8E}"/>
              </a:ext>
            </a:extLst>
          </p:cNvPr>
          <p:cNvSpPr>
            <a:spLocks noGrp="1"/>
          </p:cNvSpPr>
          <p:nvPr>
            <p:ph type="title"/>
          </p:nvPr>
        </p:nvSpPr>
        <p:spPr>
          <a:xfrm>
            <a:off x="39621" y="300379"/>
            <a:ext cx="10559287" cy="637747"/>
          </a:xfrm>
        </p:spPr>
        <p:txBody>
          <a:bodyPr>
            <a:normAutofit fontScale="90000"/>
          </a:bodyPr>
          <a:lstStyle/>
          <a:p>
            <a:r>
              <a:rPr lang="en-GB"/>
              <a:t>Impact of System risk on Offshore Integration</a:t>
            </a:r>
          </a:p>
        </p:txBody>
      </p:sp>
      <p:pic>
        <p:nvPicPr>
          <p:cNvPr id="8" name="Picture 7">
            <a:extLst>
              <a:ext uri="{FF2B5EF4-FFF2-40B4-BE49-F238E27FC236}">
                <a16:creationId xmlns:a16="http://schemas.microsoft.com/office/drawing/2014/main" id="{883BC234-8ABD-402B-BB6E-AC7F5094129B}"/>
              </a:ext>
            </a:extLst>
          </p:cNvPr>
          <p:cNvPicPr>
            <a:picLocks noChangeAspect="1"/>
          </p:cNvPicPr>
          <p:nvPr/>
        </p:nvPicPr>
        <p:blipFill>
          <a:blip r:embed="rId2"/>
          <a:stretch>
            <a:fillRect/>
          </a:stretch>
        </p:blipFill>
        <p:spPr>
          <a:xfrm>
            <a:off x="10085471" y="1193307"/>
            <a:ext cx="1837581" cy="1650835"/>
          </a:xfrm>
          <a:prstGeom prst="rect">
            <a:avLst/>
          </a:prstGeom>
        </p:spPr>
      </p:pic>
      <p:sp>
        <p:nvSpPr>
          <p:cNvPr id="2" name="Rectangle 1">
            <a:extLst>
              <a:ext uri="{FF2B5EF4-FFF2-40B4-BE49-F238E27FC236}">
                <a16:creationId xmlns:a16="http://schemas.microsoft.com/office/drawing/2014/main" id="{E798537E-5B67-4C5A-A804-5D9F211102F8}"/>
              </a:ext>
            </a:extLst>
          </p:cNvPr>
          <p:cNvSpPr/>
          <p:nvPr/>
        </p:nvSpPr>
        <p:spPr>
          <a:xfrm>
            <a:off x="931977" y="4249699"/>
            <a:ext cx="4294741" cy="923330"/>
          </a:xfrm>
          <a:prstGeom prst="rect">
            <a:avLst/>
          </a:prstGeom>
        </p:spPr>
        <p:txBody>
          <a:bodyPr wrap="square">
            <a:spAutoFit/>
          </a:bodyPr>
          <a:lstStyle/>
          <a:p>
            <a:r>
              <a:rPr lang="en-GB" b="1">
                <a:solidFill>
                  <a:schemeClr val="bg1"/>
                </a:solidFill>
                <a:latin typeface="Helvetica Neue LT Std 65 Medium" panose="020B0604020202020204"/>
                <a:ea typeface="Arial" panose="020B0604020202020204" pitchFamily="34" charset="0"/>
              </a:rPr>
              <a:t>A targeted innovation strategy and support for early commercial use is required</a:t>
            </a:r>
            <a:endParaRPr lang="en-GB" b="1">
              <a:solidFill>
                <a:schemeClr val="bg1"/>
              </a:solidFill>
              <a:latin typeface="Helvetica Neue LT Std 65 Medium" panose="020B0604020202020204"/>
            </a:endParaRPr>
          </a:p>
        </p:txBody>
      </p:sp>
      <p:sp>
        <p:nvSpPr>
          <p:cNvPr id="9" name="Rectangle 8">
            <a:extLst>
              <a:ext uri="{FF2B5EF4-FFF2-40B4-BE49-F238E27FC236}">
                <a16:creationId xmlns:a16="http://schemas.microsoft.com/office/drawing/2014/main" id="{F182BE1D-B314-42E5-B9CA-DC481C7B63DE}"/>
              </a:ext>
            </a:extLst>
          </p:cNvPr>
          <p:cNvSpPr/>
          <p:nvPr/>
        </p:nvSpPr>
        <p:spPr>
          <a:xfrm>
            <a:off x="6237915" y="4118721"/>
            <a:ext cx="4563219" cy="1200329"/>
          </a:xfrm>
          <a:prstGeom prst="rect">
            <a:avLst/>
          </a:prstGeom>
        </p:spPr>
        <p:txBody>
          <a:bodyPr wrap="square">
            <a:spAutoFit/>
          </a:bodyPr>
          <a:lstStyle/>
          <a:p>
            <a:r>
              <a:rPr lang="en-GB" b="1">
                <a:solidFill>
                  <a:schemeClr val="bg1"/>
                </a:solidFill>
                <a:latin typeface="Helvetica Neue LT Std 65 Medium" panose="020B0604020202020204"/>
                <a:ea typeface="Arial" panose="020B0604020202020204" pitchFamily="34" charset="0"/>
              </a:rPr>
              <a:t>No other material HVAC or HVDC critical technology or asset dependencies that would impact development of an offshore integrated network</a:t>
            </a:r>
            <a:endParaRPr lang="en-GB" b="1">
              <a:solidFill>
                <a:schemeClr val="bg1"/>
              </a:solidFill>
              <a:latin typeface="Helvetica Neue LT Std 65 Medium" panose="020B0604020202020204"/>
            </a:endParaRPr>
          </a:p>
        </p:txBody>
      </p:sp>
      <p:sp>
        <p:nvSpPr>
          <p:cNvPr id="10" name="Rectangle 9">
            <a:extLst>
              <a:ext uri="{FF2B5EF4-FFF2-40B4-BE49-F238E27FC236}">
                <a16:creationId xmlns:a16="http://schemas.microsoft.com/office/drawing/2014/main" id="{215206AF-96C2-442E-9187-FA8C01FEF689}"/>
              </a:ext>
            </a:extLst>
          </p:cNvPr>
          <p:cNvSpPr/>
          <p:nvPr/>
        </p:nvSpPr>
        <p:spPr>
          <a:xfrm>
            <a:off x="1882204" y="2359738"/>
            <a:ext cx="3026679" cy="2621336"/>
          </a:xfrm>
          <a:prstGeom prst="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latin typeface="Helvetica Neue LT Std 65 Medium" panose="020B0604020202020204"/>
              </a:rPr>
              <a:t>SQSS</a:t>
            </a:r>
          </a:p>
          <a:p>
            <a:pPr algn="ctr"/>
            <a:r>
              <a:rPr lang="en-GB">
                <a:latin typeface="Helvetica Neue LT Std 65 Medium" panose="020B0604020202020204"/>
              </a:rPr>
              <a:t>Cost-benefit analysis aligning on and offshore infeed loss limits  </a:t>
            </a:r>
          </a:p>
        </p:txBody>
      </p:sp>
      <p:sp>
        <p:nvSpPr>
          <p:cNvPr id="13" name="Rectangle 12">
            <a:extLst>
              <a:ext uri="{FF2B5EF4-FFF2-40B4-BE49-F238E27FC236}">
                <a16:creationId xmlns:a16="http://schemas.microsoft.com/office/drawing/2014/main" id="{382B74B0-D7AB-400B-A54E-8E022C353343}"/>
              </a:ext>
            </a:extLst>
          </p:cNvPr>
          <p:cNvSpPr/>
          <p:nvPr/>
        </p:nvSpPr>
        <p:spPr>
          <a:xfrm>
            <a:off x="280737" y="1097207"/>
            <a:ext cx="8959516" cy="646331"/>
          </a:xfrm>
          <a:prstGeom prst="rect">
            <a:avLst/>
          </a:prstGeom>
        </p:spPr>
        <p:txBody>
          <a:bodyPr wrap="square">
            <a:spAutoFit/>
          </a:bodyPr>
          <a:lstStyle/>
          <a:p>
            <a:r>
              <a:rPr lang="en-GB">
                <a:solidFill>
                  <a:srgbClr val="737373"/>
                </a:solidFill>
                <a:latin typeface="Helvetica Neue LT Std 65 Medium" panose="020B0604020202020204"/>
                <a:ea typeface="Arial" panose="020B0604020202020204" pitchFamily="34" charset="0"/>
              </a:rPr>
              <a:t>In order to deliver the </a:t>
            </a:r>
            <a:r>
              <a:rPr lang="en-GB">
                <a:solidFill>
                  <a:schemeClr val="accent4"/>
                </a:solidFill>
                <a:latin typeface="Helvetica Neue LT Std 65 Medium" panose="020B0604020202020204"/>
                <a:ea typeface="Arial" panose="020B0604020202020204" pitchFamily="34" charset="0"/>
              </a:rPr>
              <a:t>benefit of the Integrated option </a:t>
            </a:r>
            <a:r>
              <a:rPr lang="en-GB">
                <a:solidFill>
                  <a:srgbClr val="737373"/>
                </a:solidFill>
                <a:latin typeface="Helvetica Neue LT Std 65 Medium" panose="020B0604020202020204"/>
                <a:ea typeface="Arial" panose="020B0604020202020204" pitchFamily="34" charset="0"/>
              </a:rPr>
              <a:t>we have identified that some changes are required to technical network codes and standards. </a:t>
            </a:r>
          </a:p>
        </p:txBody>
      </p:sp>
      <p:sp>
        <p:nvSpPr>
          <p:cNvPr id="14" name="TextBox 13">
            <a:extLst>
              <a:ext uri="{FF2B5EF4-FFF2-40B4-BE49-F238E27FC236}">
                <a16:creationId xmlns:a16="http://schemas.microsoft.com/office/drawing/2014/main" id="{30CF89B1-9094-4B23-B386-B3E873E0604F}"/>
              </a:ext>
            </a:extLst>
          </p:cNvPr>
          <p:cNvSpPr txBox="1"/>
          <p:nvPr/>
        </p:nvSpPr>
        <p:spPr>
          <a:xfrm>
            <a:off x="428855" y="5654842"/>
            <a:ext cx="9485166" cy="923330"/>
          </a:xfrm>
          <a:prstGeom prst="rect">
            <a:avLst/>
          </a:prstGeom>
          <a:noFill/>
        </p:spPr>
        <p:txBody>
          <a:bodyPr wrap="square" rtlCol="0">
            <a:spAutoFit/>
          </a:bodyPr>
          <a:lstStyle/>
          <a:p>
            <a:r>
              <a:rPr lang="en-GB" b="1">
                <a:solidFill>
                  <a:srgbClr val="737373"/>
                </a:solidFill>
                <a:latin typeface="Helvetica Neue LT Std 65 Medium" panose="020B0604020202020204"/>
                <a:ea typeface="Arial" panose="020B0604020202020204" pitchFamily="34" charset="0"/>
              </a:rPr>
              <a:t>Work to understand these changes and their impact should commence immediately to reduce the likelihood of missed opportunities</a:t>
            </a:r>
            <a:endParaRPr lang="en-GB" b="1">
              <a:solidFill>
                <a:srgbClr val="737373"/>
              </a:solidFill>
              <a:latin typeface="Helvetica Neue LT Std 65 Medium" panose="020B0604020202020204"/>
            </a:endParaRPr>
          </a:p>
          <a:p>
            <a:endParaRPr lang="en-GB"/>
          </a:p>
        </p:txBody>
      </p:sp>
      <p:sp>
        <p:nvSpPr>
          <p:cNvPr id="15" name="Rectangle 14">
            <a:extLst>
              <a:ext uri="{FF2B5EF4-FFF2-40B4-BE49-F238E27FC236}">
                <a16:creationId xmlns:a16="http://schemas.microsoft.com/office/drawing/2014/main" id="{61A7AD36-638B-4909-A3CF-E849236CB350}"/>
              </a:ext>
            </a:extLst>
          </p:cNvPr>
          <p:cNvSpPr/>
          <p:nvPr/>
        </p:nvSpPr>
        <p:spPr>
          <a:xfrm>
            <a:off x="6071936" y="2359738"/>
            <a:ext cx="3026679" cy="2621336"/>
          </a:xfrm>
          <a:prstGeom prst="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latin typeface="Helvetica Neue LT Std 65 Medium" panose="020B0604020202020204"/>
              </a:rPr>
              <a:t>Grid Code </a:t>
            </a:r>
            <a:r>
              <a:rPr lang="en-GB">
                <a:latin typeface="Helvetica Neue LT Std 65 Medium" panose="020B0604020202020204"/>
              </a:rPr>
              <a:t>clarify rules in relation to integrated HVDC-connected offshore windfarms </a:t>
            </a:r>
            <a:endParaRPr lang="en-GB" b="1">
              <a:latin typeface="Helvetica Neue LT Std 65 Medium" panose="020B0604020202020204"/>
            </a:endParaRPr>
          </a:p>
        </p:txBody>
      </p:sp>
    </p:spTree>
    <p:extLst>
      <p:ext uri="{BB962C8B-B14F-4D97-AF65-F5344CB8AC3E}">
        <p14:creationId xmlns:p14="http://schemas.microsoft.com/office/powerpoint/2010/main" val="1518387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98E5176D-C25B-0B4F-9953-18721D7311C3}"/>
              </a:ext>
            </a:extLst>
          </p:cNvPr>
          <p:cNvSpPr>
            <a:spLocks noGrp="1"/>
          </p:cNvSpPr>
          <p:nvPr/>
        </p:nvSpPr>
        <p:spPr>
          <a:xfrm>
            <a:off x="6806508" y="2177307"/>
            <a:ext cx="1643869" cy="1058863"/>
          </a:xfrm>
          <a:prstGeom prst="rect">
            <a:avLst/>
          </a:prstGeom>
          <a:noFill/>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indent="-228589" defTabSz="914354"/>
            <a:endParaRPr lang="en-US">
              <a:solidFill>
                <a:prstClr val="black"/>
              </a:solidFill>
              <a:latin typeface="Calibri" panose="020F0502020204030204"/>
            </a:endParaRPr>
          </a:p>
        </p:txBody>
      </p:sp>
      <p:sp>
        <p:nvSpPr>
          <p:cNvPr id="7" name="Title 1"/>
          <p:cNvSpPr txBox="1">
            <a:spLocks/>
          </p:cNvSpPr>
          <p:nvPr/>
        </p:nvSpPr>
        <p:spPr>
          <a:xfrm>
            <a:off x="534814" y="2258694"/>
            <a:ext cx="5060140" cy="1299211"/>
          </a:xfrm>
          <a:prstGeom prst="rect">
            <a:avLst/>
          </a:prstGeom>
          <a:solidFill>
            <a:schemeClr val="bg1"/>
          </a:solidFill>
          <a:ln>
            <a:solidFill>
              <a:schemeClr val="bg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FFCE2C"/>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pPr defTabSz="914377"/>
            <a:r>
              <a:rPr lang="en-US" sz="3733" b="1" dirty="0">
                <a:solidFill>
                  <a:srgbClr val="FFC000"/>
                </a:solidFill>
              </a:rPr>
              <a:t>What’s next for Offshore Coordination?</a:t>
            </a:r>
          </a:p>
          <a:p>
            <a:pPr defTabSz="914377"/>
            <a:endParaRPr lang="en-US" sz="2400" b="1" dirty="0">
              <a:solidFill>
                <a:srgbClr val="FFC000"/>
              </a:solidFill>
            </a:endParaRPr>
          </a:p>
        </p:txBody>
      </p:sp>
      <p:sp>
        <p:nvSpPr>
          <p:cNvPr id="8" name="TextBox 7"/>
          <p:cNvSpPr txBox="1"/>
          <p:nvPr/>
        </p:nvSpPr>
        <p:spPr>
          <a:xfrm>
            <a:off x="338849" y="6517166"/>
            <a:ext cx="4133851" cy="338554"/>
          </a:xfrm>
          <a:prstGeom prst="rect">
            <a:avLst/>
          </a:prstGeom>
          <a:noFill/>
        </p:spPr>
        <p:txBody>
          <a:bodyPr wrap="square" rtlCol="0">
            <a:spAutoFit/>
          </a:bodyPr>
          <a:lstStyle/>
          <a:p>
            <a:pPr defTabSz="914377"/>
            <a:r>
              <a:rPr lang="en-GB" sz="1600">
                <a:solidFill>
                  <a:prstClr val="black">
                    <a:lumMod val="65000"/>
                    <a:lumOff val="35000"/>
                  </a:prstClr>
                </a:solidFill>
                <a:latin typeface="Calibri" panose="020F0502020204030204"/>
              </a:rPr>
              <a:t>Speaker: Luke Wainwright</a:t>
            </a:r>
          </a:p>
        </p:txBody>
      </p:sp>
      <p:pic>
        <p:nvPicPr>
          <p:cNvPr id="9" name="Picture 8">
            <a:extLst>
              <a:ext uri="{FF2B5EF4-FFF2-40B4-BE49-F238E27FC236}">
                <a16:creationId xmlns:a16="http://schemas.microsoft.com/office/drawing/2014/main" id="{8B5D5E37-D142-4121-8B1C-CBE4E8B2E4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7348" y="-1"/>
            <a:ext cx="6344653" cy="6701589"/>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5" name="Picture 4">
            <a:extLst>
              <a:ext uri="{FF2B5EF4-FFF2-40B4-BE49-F238E27FC236}">
                <a16:creationId xmlns:a16="http://schemas.microsoft.com/office/drawing/2014/main" id="{E5C9EACA-0C32-3949-9FD0-2B1FF4F378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Tree>
    <p:extLst>
      <p:ext uri="{BB962C8B-B14F-4D97-AF65-F5344CB8AC3E}">
        <p14:creationId xmlns:p14="http://schemas.microsoft.com/office/powerpoint/2010/main" val="2906421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1841-6336-40D6-8D2C-8F1279332D57}"/>
              </a:ext>
            </a:extLst>
          </p:cNvPr>
          <p:cNvSpPr>
            <a:spLocks noGrp="1"/>
          </p:cNvSpPr>
          <p:nvPr>
            <p:ph type="title"/>
          </p:nvPr>
        </p:nvSpPr>
        <p:spPr>
          <a:xfrm>
            <a:off x="359151" y="260648"/>
            <a:ext cx="9961319" cy="637747"/>
          </a:xfrm>
        </p:spPr>
        <p:txBody>
          <a:bodyPr/>
          <a:lstStyle/>
          <a:p>
            <a:r>
              <a:rPr lang="en-GB"/>
              <a:t>Offshore Coordination Project</a:t>
            </a:r>
            <a:br>
              <a:rPr lang="en-GB"/>
            </a:br>
            <a:r>
              <a:rPr lang="en-GB" sz="3200"/>
              <a:t>Phase Two Scope</a:t>
            </a:r>
            <a:endParaRPr lang="en-GB"/>
          </a:p>
        </p:txBody>
      </p:sp>
      <p:sp>
        <p:nvSpPr>
          <p:cNvPr id="6" name="Text Placeholder 5">
            <a:extLst>
              <a:ext uri="{FF2B5EF4-FFF2-40B4-BE49-F238E27FC236}">
                <a16:creationId xmlns:a16="http://schemas.microsoft.com/office/drawing/2014/main" id="{60F5F6AF-BADE-4DC3-B588-6A491515A45A}"/>
              </a:ext>
            </a:extLst>
          </p:cNvPr>
          <p:cNvSpPr>
            <a:spLocks noGrp="1"/>
          </p:cNvSpPr>
          <p:nvPr>
            <p:ph type="body" sz="quarter" idx="17"/>
          </p:nvPr>
        </p:nvSpPr>
        <p:spPr>
          <a:xfrm>
            <a:off x="475647" y="1496301"/>
            <a:ext cx="11477004" cy="637747"/>
          </a:xfrm>
        </p:spPr>
        <p:txBody>
          <a:bodyPr/>
          <a:lstStyle/>
          <a:p>
            <a:r>
              <a:rPr lang="en-GB" sz="1800">
                <a:solidFill>
                  <a:srgbClr val="454545"/>
                </a:solidFill>
                <a:latin typeface="Helvetica Neue LT Std 45 Light"/>
              </a:rPr>
              <a:t>Phase 2 intends to progress the activities within the </a:t>
            </a:r>
            <a:r>
              <a:rPr lang="en-GB" sz="1800" err="1">
                <a:solidFill>
                  <a:srgbClr val="454545"/>
                </a:solidFill>
                <a:latin typeface="Helvetica Neue LT Std 45 Light"/>
              </a:rPr>
              <a:t>OTNR</a:t>
            </a:r>
            <a:r>
              <a:rPr lang="en-GB" sz="1800">
                <a:solidFill>
                  <a:srgbClr val="454545"/>
                </a:solidFill>
                <a:latin typeface="Helvetica Neue LT Std 45 Light"/>
              </a:rPr>
              <a:t> within the </a:t>
            </a:r>
            <a:r>
              <a:rPr lang="en-GB" sz="1800" err="1">
                <a:solidFill>
                  <a:srgbClr val="454545"/>
                </a:solidFill>
                <a:latin typeface="Helvetica Neue LT Std 45 Light"/>
              </a:rPr>
              <a:t>ESO’s</a:t>
            </a:r>
            <a:r>
              <a:rPr lang="en-GB" sz="1800">
                <a:solidFill>
                  <a:srgbClr val="454545"/>
                </a:solidFill>
                <a:latin typeface="Helvetica Neue LT Std 45 Light"/>
              </a:rPr>
              <a:t> remit: </a:t>
            </a:r>
          </a:p>
          <a:p>
            <a:endParaRPr lang="en-GB"/>
          </a:p>
        </p:txBody>
      </p:sp>
      <p:graphicFrame>
        <p:nvGraphicFramePr>
          <p:cNvPr id="3" name="Diagram 2">
            <a:extLst>
              <a:ext uri="{FF2B5EF4-FFF2-40B4-BE49-F238E27FC236}">
                <a16:creationId xmlns:a16="http://schemas.microsoft.com/office/drawing/2014/main" id="{F6D176C4-EFA7-430D-BD5C-0D26881A9EF4}"/>
              </a:ext>
            </a:extLst>
          </p:cNvPr>
          <p:cNvGraphicFramePr/>
          <p:nvPr>
            <p:extLst>
              <p:ext uri="{D42A27DB-BD31-4B8C-83A1-F6EECF244321}">
                <p14:modId xmlns:p14="http://schemas.microsoft.com/office/powerpoint/2010/main" val="3154193508"/>
              </p:ext>
            </p:extLst>
          </p:nvPr>
        </p:nvGraphicFramePr>
        <p:xfrm>
          <a:off x="679854" y="1261533"/>
          <a:ext cx="10267546"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5402960"/>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F0B9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z="3600" b="0" i="0" dirty="0" smtClean="0">
            <a:solidFill>
              <a:schemeClr val="bg1"/>
            </a:solidFill>
            <a:latin typeface="Helvetica Neue Light" panose="02000403000000020004" pitchFamily="2" charset="0"/>
            <a:ea typeface="Helvetica Neue Light" panose="02000403000000020004"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147D3005A854BA2262126B4D12DE8" ma:contentTypeVersion="11" ma:contentTypeDescription="Create a new document." ma:contentTypeScope="" ma:versionID="a3d30464c715f7d29d0f9d18175bb56e">
  <xsd:schema xmlns:xsd="http://www.w3.org/2001/XMLSchema" xmlns:xs="http://www.w3.org/2001/XMLSchema" xmlns:p="http://schemas.microsoft.com/office/2006/metadata/properties" xmlns:ns2="405a887a-632e-4ba9-98e0-35dc846a380f" xmlns:ns3="3af50f9b-e6e6-466e-89e6-26ef10997c74" targetNamespace="http://schemas.microsoft.com/office/2006/metadata/properties" ma:root="true" ma:fieldsID="dd841380a715055e0a0d5cc390dae098" ns2:_="" ns3:_="">
    <xsd:import namespace="405a887a-632e-4ba9-98e0-35dc846a380f"/>
    <xsd:import namespace="3af50f9b-e6e6-466e-89e6-26ef10997c7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5a887a-632e-4ba9-98e0-35dc846a38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f50f9b-e6e6-466e-89e6-26ef10997c7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af50f9b-e6e6-466e-89e6-26ef10997c74">
      <UserInfo>
        <DisplayName>Davies(ESO), Gareth</DisplayName>
        <AccountId>145</AccountId>
        <AccountType/>
      </UserInfo>
      <UserInfo>
        <DisplayName>Douet (ESO), Jennifer</DisplayName>
        <AccountId>512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427E40-E0A1-41AE-8709-0AEC72A4E540}">
  <ds:schemaRefs>
    <ds:schemaRef ds:uri="3af50f9b-e6e6-466e-89e6-26ef10997c74"/>
    <ds:schemaRef ds:uri="405a887a-632e-4ba9-98e0-35dc846a38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9898A8F-1615-4279-BF08-1AD25581FA40}">
  <ds:schemaRefs>
    <ds:schemaRef ds:uri="http://www.w3.org/XML/1998/namespace"/>
    <ds:schemaRef ds:uri="http://purl.org/dc/dcmitype/"/>
    <ds:schemaRef ds:uri="http://schemas.microsoft.com/office/infopath/2007/PartnerControls"/>
    <ds:schemaRef ds:uri="http://schemas.microsoft.com/office/2006/metadata/properties"/>
    <ds:schemaRef ds:uri="http://schemas.microsoft.com/office/2006/documentManagement/types"/>
    <ds:schemaRef ds:uri="405a887a-632e-4ba9-98e0-35dc846a380f"/>
    <ds:schemaRef ds:uri="http://purl.org/dc/elements/1.1/"/>
    <ds:schemaRef ds:uri="http://schemas.openxmlformats.org/package/2006/metadata/core-properties"/>
    <ds:schemaRef ds:uri="3af50f9b-e6e6-466e-89e6-26ef10997c74"/>
    <ds:schemaRef ds:uri="http://purl.org/dc/terms/"/>
  </ds:schemaRefs>
</ds:datastoreItem>
</file>

<file path=customXml/itemProps3.xml><?xml version="1.0" encoding="utf-8"?>
<ds:datastoreItem xmlns:ds="http://schemas.openxmlformats.org/officeDocument/2006/customXml" ds:itemID="{DC161246-11E8-4016-8F71-9AB9FF5E0D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112</TotalTime>
  <Words>971</Words>
  <Application>Microsoft Office PowerPoint</Application>
  <PresentationFormat>Widescreen</PresentationFormat>
  <Paragraphs>126</Paragraphs>
  <Slides>17</Slides>
  <Notes>10</Notes>
  <HiddenSlides>0</HiddenSlides>
  <MMClips>0</MMClips>
  <ScaleCrop>false</ScaleCrop>
  <HeadingPairs>
    <vt:vector size="6" baseType="variant">
      <vt:variant>
        <vt:lpstr>Fonts Used</vt:lpstr>
      </vt:variant>
      <vt:variant>
        <vt:i4>23</vt:i4>
      </vt:variant>
      <vt:variant>
        <vt:lpstr>Theme</vt:lpstr>
      </vt:variant>
      <vt:variant>
        <vt:i4>1</vt:i4>
      </vt:variant>
      <vt:variant>
        <vt:lpstr>Slide Titles</vt:lpstr>
      </vt:variant>
      <vt:variant>
        <vt:i4>17</vt:i4>
      </vt:variant>
    </vt:vector>
  </HeadingPairs>
  <TitlesOfParts>
    <vt:vector size="41" baseType="lpstr">
      <vt:lpstr>Arial</vt:lpstr>
      <vt:lpstr>Arial,Sans-Serif</vt:lpstr>
      <vt:lpstr>Calibri</vt:lpstr>
      <vt:lpstr>Calibri Light</vt:lpstr>
      <vt:lpstr>Helvetica Neue Condensed</vt:lpstr>
      <vt:lpstr>Helvetica Neue Light</vt:lpstr>
      <vt:lpstr>Helvetica Neue LT Pro 45 Light</vt:lpstr>
      <vt:lpstr>Helvetica Neue LT Pro 55 Roman</vt:lpstr>
      <vt:lpstr>Helvetica Neue LT Pro 65 Medium</vt:lpstr>
      <vt:lpstr>Helvetica Neue LT Std 35 Thin</vt:lpstr>
      <vt:lpstr>Helvetica Neue LT Std 45 Light</vt:lpstr>
      <vt:lpstr>Helvetica Neue LT Std 55 Roman</vt:lpstr>
      <vt:lpstr>Helvetica Neue LT Std 65 Medium</vt:lpstr>
      <vt:lpstr>Helvetica Neue LT Std 77 Bold C</vt:lpstr>
      <vt:lpstr>Helvetica Neue LT Std 87 Heavy </vt:lpstr>
      <vt:lpstr>Helvetica Neue LT Std 97 Black </vt:lpstr>
      <vt:lpstr>Helvetica Neue Medium</vt:lpstr>
      <vt:lpstr>HelveticaNeueLTPro-Blk</vt:lpstr>
      <vt:lpstr>HelveticaNeueLTPro-Hv</vt:lpstr>
      <vt:lpstr>HelveticaNeueLTPro-Roman</vt:lpstr>
      <vt:lpstr>Symbol</vt:lpstr>
      <vt:lpstr>Times New Roman</vt:lpstr>
      <vt:lpstr>Wingdings</vt:lpstr>
      <vt:lpstr>Office Theme</vt:lpstr>
      <vt:lpstr>PowerPoint Presentation</vt:lpstr>
      <vt:lpstr>PowerPoint Presentation</vt:lpstr>
      <vt:lpstr>Great Britain Net Zero Targets</vt:lpstr>
      <vt:lpstr>The Offshore Coordination Project  Phase One Scope</vt:lpstr>
      <vt:lpstr>Offshore Network Coordination – Key Messages</vt:lpstr>
      <vt:lpstr>PowerPoint Presentation</vt:lpstr>
      <vt:lpstr>Overview Integrated vs Status Quo</vt:lpstr>
      <vt:lpstr>Overview Integrated vs Status Quo</vt:lpstr>
      <vt:lpstr>How it could look in 2030</vt:lpstr>
      <vt:lpstr>How it could look in 2050</vt:lpstr>
      <vt:lpstr>How it could look in 2050 – Sensitivity Analysis</vt:lpstr>
      <vt:lpstr>Technology barriers and system risks to achieving the integrated option </vt:lpstr>
      <vt:lpstr>Technology availability </vt:lpstr>
      <vt:lpstr>Technology continued</vt:lpstr>
      <vt:lpstr>Impact of System risk on Offshore Integration</vt:lpstr>
      <vt:lpstr>PowerPoint Presentation</vt:lpstr>
      <vt:lpstr>Offshore Coordination Project Phase Two Scope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Sophia Sewell</dc:creator>
  <cp:lastModifiedBy>Stojkovska (ESO), Biljana</cp:lastModifiedBy>
  <cp:revision>10</cp:revision>
  <dcterms:created xsi:type="dcterms:W3CDTF">2020-01-24T09:38:08Z</dcterms:created>
  <dcterms:modified xsi:type="dcterms:W3CDTF">2021-01-27T09:10:51Z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0x010100882147D3005A854BA2262126B4D12DE8</vt:lpwstr>
  </property>
</Properties>
</file>